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65" r:id="rId7"/>
    <p:sldId id="257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3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>
        <p:scale>
          <a:sx n="75" d="100"/>
          <a:sy n="75" d="100"/>
        </p:scale>
        <p:origin x="-666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25700" y="1514322"/>
            <a:ext cx="7484388" cy="1508272"/>
          </a:xfrm>
        </p:spPr>
        <p:txBody>
          <a:bodyPr>
            <a:noAutofit/>
          </a:bodyPr>
          <a:lstStyle/>
          <a:p>
            <a:pPr algn="ctr"/>
            <a:r>
              <a:rPr lang="zh-TW" altLang="en-US" sz="10000" b="1" dirty="0" smtClean="0">
                <a:latin typeface="華康娃娃體" panose="040B0509000000000000" pitchFamily="81" charset="-120"/>
                <a:ea typeface="華康娃娃體" panose="040B0509000000000000" pitchFamily="81" charset="-120"/>
              </a:rPr>
              <a:t>小小美術館</a:t>
            </a:r>
            <a:endParaRPr lang="zh-TW" altLang="en-US" sz="10000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581399" y="4474633"/>
            <a:ext cx="5753101" cy="605368"/>
          </a:xfrm>
        </p:spPr>
        <p:txBody>
          <a:bodyPr>
            <a:normAutofit/>
          </a:bodyPr>
          <a:lstStyle/>
          <a:p>
            <a:pPr algn="l"/>
            <a:r>
              <a:rPr lang="zh-TW" altLang="en-US" sz="3000" dirty="0" smtClean="0">
                <a:solidFill>
                  <a:schemeClr val="tx1">
                    <a:lumMod val="85000"/>
                  </a:schemeClr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謝沅芷老師、黎嘉雯老師 製作 </a:t>
            </a:r>
            <a:endParaRPr lang="zh-TW" altLang="en-US" sz="3000" dirty="0">
              <a:solidFill>
                <a:schemeClr val="tx1">
                  <a:lumMod val="85000"/>
                </a:schemeClr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590800" y="3142945"/>
            <a:ext cx="7484387" cy="749300"/>
          </a:xfrm>
          <a:prstGeom prst="rect">
            <a:avLst/>
          </a:prstGeom>
          <a:solidFill>
            <a:srgbClr val="92D050"/>
          </a:solidFill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4000" dirty="0" smtClean="0">
                <a:solidFill>
                  <a:schemeClr val="bg1"/>
                </a:solidFill>
                <a:latin typeface="+mn-ea"/>
                <a:ea typeface="+mn-ea"/>
              </a:rPr>
              <a:t>     </a:t>
            </a:r>
            <a:r>
              <a:rPr lang="zh-TW" altLang="en-US" sz="4000" b="1" dirty="0" smtClean="0">
                <a:solidFill>
                  <a:schemeClr val="bg1"/>
                </a:solidFill>
                <a:latin typeface="+mn-ea"/>
                <a:ea typeface="+mn-ea"/>
              </a:rPr>
              <a:t>環保</a:t>
            </a:r>
            <a:r>
              <a:rPr lang="en-US" altLang="zh-TW" sz="4000" b="1" dirty="0" smtClean="0">
                <a:solidFill>
                  <a:schemeClr val="bg1"/>
                </a:solidFill>
                <a:latin typeface="+mn-ea"/>
                <a:ea typeface="+mn-ea"/>
              </a:rPr>
              <a:t>‧</a:t>
            </a:r>
            <a:r>
              <a:rPr lang="zh-TW" altLang="en-US" sz="4000" b="1" dirty="0" smtClean="0">
                <a:solidFill>
                  <a:schemeClr val="bg1"/>
                </a:solidFill>
                <a:latin typeface="+mn-ea"/>
                <a:ea typeface="+mn-ea"/>
              </a:rPr>
              <a:t>創</a:t>
            </a:r>
            <a:r>
              <a:rPr lang="zh-TW" altLang="en-US" sz="4000" b="1" dirty="0">
                <a:solidFill>
                  <a:schemeClr val="bg1"/>
                </a:solidFill>
                <a:latin typeface="+mn-ea"/>
                <a:ea typeface="+mn-ea"/>
              </a:rPr>
              <a:t>意</a:t>
            </a:r>
            <a:r>
              <a:rPr lang="en-US" altLang="zh-TW" sz="4000" b="1" dirty="0" smtClean="0">
                <a:solidFill>
                  <a:schemeClr val="bg1"/>
                </a:solidFill>
                <a:latin typeface="+mn-ea"/>
                <a:ea typeface="+mn-ea"/>
              </a:rPr>
              <a:t>‧</a:t>
            </a:r>
            <a:r>
              <a:rPr lang="zh-TW" altLang="en-US" sz="4000" b="1" dirty="0" smtClean="0">
                <a:solidFill>
                  <a:schemeClr val="bg1"/>
                </a:solidFill>
                <a:latin typeface="+mn-ea"/>
                <a:ea typeface="+mn-ea"/>
              </a:rPr>
              <a:t>再利用</a:t>
            </a:r>
            <a:r>
              <a:rPr lang="en-US" altLang="zh-TW" sz="4000" b="1" dirty="0" smtClean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r>
              <a:rPr lang="zh-TW" altLang="en-US" sz="4000" b="1" dirty="0" smtClean="0">
                <a:solidFill>
                  <a:schemeClr val="bg1"/>
                </a:solidFill>
                <a:latin typeface="+mn-ea"/>
                <a:ea typeface="+mn-ea"/>
              </a:rPr>
              <a:t>鞋盒創作</a:t>
            </a:r>
            <a:endParaRPr lang="zh-TW" altLang="en-US" sz="4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457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Keith haring</a:t>
            </a:r>
            <a:r>
              <a:rPr lang="zh-TW" altLang="en-US" sz="4000" b="1" dirty="0" smtClean="0"/>
              <a:t> 普普</a:t>
            </a:r>
            <a:r>
              <a:rPr lang="en-US" altLang="zh-TW" sz="4000" b="1" dirty="0" smtClean="0"/>
              <a:t>‧</a:t>
            </a:r>
            <a:r>
              <a:rPr lang="zh-TW" altLang="en-US" sz="4000" b="1" dirty="0" smtClean="0"/>
              <a:t>塗鴉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en-US" sz="4000" b="1" dirty="0" smtClean="0"/>
              <a:t>凱斯哈林特展</a:t>
            </a:r>
            <a:endParaRPr lang="zh-TW" altLang="en-US" sz="40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133" y="0"/>
            <a:ext cx="5214867" cy="2946400"/>
          </a:xfrm>
          <a:prstGeom prst="rect">
            <a:avLst/>
          </a:prstGeom>
        </p:spPr>
      </p:pic>
      <p:pic>
        <p:nvPicPr>
          <p:cNvPr id="4098" name="Picture 2" descr="http://www.mottimes.com/image/mottimes_images/mottimes_images_12201601201622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6144"/>
            <a:ext cx="6321658" cy="46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6.googleusercontent.com/-rFHUoKtuy8Q/VOgTlS7c6GI/AAAAAAAAipE/xTUj615q1gY/s862/279-1.DSC_2729a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3291466"/>
            <a:ext cx="5346700" cy="356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0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47800" y="368300"/>
            <a:ext cx="4419600" cy="60833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接點 5"/>
          <p:cNvCxnSpPr/>
          <p:nvPr/>
        </p:nvCxnSpPr>
        <p:spPr>
          <a:xfrm>
            <a:off x="1447800" y="1358900"/>
            <a:ext cx="441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H="1">
            <a:off x="3035248" y="381000"/>
            <a:ext cx="25453" cy="60579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3060701" y="4279900"/>
            <a:ext cx="280669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4279900" y="1358900"/>
            <a:ext cx="0" cy="2921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1447800" y="5499100"/>
            <a:ext cx="4445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1447800" y="3263900"/>
            <a:ext cx="158744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4660900" y="406400"/>
            <a:ext cx="0" cy="9144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594600" y="2984500"/>
            <a:ext cx="3263900" cy="32639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/>
          <p:cNvCxnSpPr/>
          <p:nvPr/>
        </p:nvCxnSpPr>
        <p:spPr>
          <a:xfrm>
            <a:off x="7613650" y="2997200"/>
            <a:ext cx="387350" cy="2667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 flipV="1">
            <a:off x="7594600" y="5974899"/>
            <a:ext cx="425449" cy="2735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10464800" y="2997200"/>
            <a:ext cx="393700" cy="2667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>
            <a:off x="10452100" y="5962650"/>
            <a:ext cx="406400" cy="2794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>
            <a:off x="8001000" y="3263900"/>
            <a:ext cx="0" cy="26987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/>
          <p:cNvCxnSpPr/>
          <p:nvPr/>
        </p:nvCxnSpPr>
        <p:spPr>
          <a:xfrm>
            <a:off x="10452100" y="3263900"/>
            <a:ext cx="0" cy="26860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/>
          <p:nvPr/>
        </p:nvCxnSpPr>
        <p:spPr>
          <a:xfrm flipH="1">
            <a:off x="8020050" y="3257550"/>
            <a:ext cx="2432050" cy="1234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 flipH="1">
            <a:off x="8020049" y="5962650"/>
            <a:ext cx="2413000" cy="122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標題 1"/>
          <p:cNvSpPr>
            <a:spLocks noGrp="1"/>
          </p:cNvSpPr>
          <p:nvPr>
            <p:ph type="title"/>
          </p:nvPr>
        </p:nvSpPr>
        <p:spPr>
          <a:xfrm>
            <a:off x="7842249" y="1262800"/>
            <a:ext cx="2590800" cy="732402"/>
          </a:xfr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3500" b="1" dirty="0" smtClean="0">
                <a:solidFill>
                  <a:schemeClr val="bg1"/>
                </a:solidFill>
                <a:latin typeface="+mj-ea"/>
              </a:rPr>
              <a:t>設計邊框</a:t>
            </a:r>
            <a:endParaRPr lang="zh-TW" altLang="en-US" sz="3500" b="1" dirty="0">
              <a:solidFill>
                <a:schemeClr val="bg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760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163.17.109.246/study/103/4-2/%E5%A4%A7%E6%96%B9%E9%80%81/%E7%99%BE%E5%AF%B6%E5%9C%96%E5%BA%AB/%E9%82%8A%E6%A1%86/3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1" y="343287"/>
            <a:ext cx="2306730" cy="173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xingeart.com/images/upload/Image/IMG_5182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42" y="2251265"/>
            <a:ext cx="2347602" cy="203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0.gstatic.com/images?q=tbn:ANd9GcQtmoqPKlSRmEqJi4fhvhzGg2yXd2sRwu1RotZtlTyCLGdrwUZ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9" y="4495408"/>
            <a:ext cx="2347602" cy="199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393" y="3436176"/>
            <a:ext cx="2330450" cy="312280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365" y="343287"/>
            <a:ext cx="2330450" cy="2866453"/>
          </a:xfrm>
          <a:prstGeom prst="rect">
            <a:avLst/>
          </a:prstGeom>
        </p:spPr>
      </p:pic>
      <p:pic>
        <p:nvPicPr>
          <p:cNvPr id="8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7" b="8749"/>
          <a:stretch/>
        </p:blipFill>
        <p:spPr>
          <a:xfrm>
            <a:off x="6531428" y="169458"/>
            <a:ext cx="4615543" cy="6389521"/>
          </a:xfrm>
        </p:spPr>
      </p:pic>
    </p:spTree>
    <p:extLst>
      <p:ext uri="{BB962C8B-B14F-4D97-AF65-F5344CB8AC3E}">
        <p14:creationId xmlns:p14="http://schemas.microsoft.com/office/powerpoint/2010/main" val="116085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5428"/>
          <a:stretch/>
        </p:blipFill>
        <p:spPr>
          <a:xfrm>
            <a:off x="1654175" y="481529"/>
            <a:ext cx="8874125" cy="63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833260" y="330449"/>
            <a:ext cx="2590800" cy="732402"/>
          </a:xfr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3500" b="1" dirty="0" smtClean="0">
                <a:solidFill>
                  <a:schemeClr val="bg1"/>
                </a:solidFill>
                <a:latin typeface="+mj-ea"/>
              </a:rPr>
              <a:t>將圖像簡化</a:t>
            </a:r>
            <a:endParaRPr lang="zh-TW" altLang="en-US" sz="3500" b="1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1026" name="Picture 2" descr="G:\小小美術館\陳進_悠閒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850" y="360290"/>
            <a:ext cx="3448974" cy="2934455"/>
          </a:xfrm>
          <a:prstGeom prst="rect">
            <a:avLst/>
          </a:prstGeom>
          <a:noFill/>
        </p:spPr>
      </p:pic>
      <p:pic>
        <p:nvPicPr>
          <p:cNvPr id="1027" name="Picture 3" descr="G:\小小美術館\蔡蔭棠_農安街口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8223" y="304803"/>
            <a:ext cx="3448800" cy="2821104"/>
          </a:xfrm>
          <a:prstGeom prst="rect">
            <a:avLst/>
          </a:prstGeom>
          <a:noFill/>
        </p:spPr>
      </p:pic>
      <p:pic>
        <p:nvPicPr>
          <p:cNvPr id="1028" name="Picture 4" descr="G:\小小美術館\IMG_6137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l="34642" t="27846" r="1293" b="47370"/>
          <a:stretch>
            <a:fillRect/>
          </a:stretch>
        </p:blipFill>
        <p:spPr bwMode="auto">
          <a:xfrm>
            <a:off x="537030" y="3704120"/>
            <a:ext cx="5087305" cy="2624108"/>
          </a:xfrm>
          <a:prstGeom prst="rect">
            <a:avLst/>
          </a:prstGeom>
          <a:noFill/>
        </p:spPr>
      </p:pic>
      <p:pic>
        <p:nvPicPr>
          <p:cNvPr id="1029" name="Picture 5" descr="G:\小小美術館\IMG_6137.JPG"/>
          <p:cNvPicPr>
            <a:picLocks noChangeAspect="1" noChangeArrowheads="1"/>
          </p:cNvPicPr>
          <p:nvPr/>
        </p:nvPicPr>
        <p:blipFill>
          <a:blip r:embed="rId4"/>
          <a:srcRect l="35517" t="52831" r="33865" b="27023"/>
          <a:stretch>
            <a:fillRect/>
          </a:stretch>
        </p:blipFill>
        <p:spPr bwMode="auto">
          <a:xfrm>
            <a:off x="7721600" y="3454399"/>
            <a:ext cx="3556000" cy="31196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90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小小美術館\劉啟祥_魚店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637" y="234032"/>
            <a:ext cx="2436430" cy="3027600"/>
          </a:xfrm>
          <a:prstGeom prst="rect">
            <a:avLst/>
          </a:prstGeom>
          <a:noFill/>
        </p:spPr>
      </p:pic>
      <p:pic>
        <p:nvPicPr>
          <p:cNvPr id="2051" name="Picture 3" descr="G:\小小美術館\廖繼春_有香蕉樹的院子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5483" y="256009"/>
            <a:ext cx="2218724" cy="3028975"/>
          </a:xfrm>
          <a:prstGeom prst="rect">
            <a:avLst/>
          </a:prstGeom>
          <a:noFill/>
        </p:spPr>
      </p:pic>
      <p:pic>
        <p:nvPicPr>
          <p:cNvPr id="2052" name="Picture 4" descr="G:\小小美術館\廖堉安_裝優雅的腸躁症患者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2030" y="270949"/>
            <a:ext cx="2250516" cy="3027600"/>
          </a:xfrm>
          <a:prstGeom prst="rect">
            <a:avLst/>
          </a:prstGeom>
          <a:noFill/>
        </p:spPr>
      </p:pic>
      <p:pic>
        <p:nvPicPr>
          <p:cNvPr id="2053" name="Picture 5" descr="G:\小小美術館\IMG_6137.JPG"/>
          <p:cNvPicPr>
            <a:picLocks noChangeAspect="1" noChangeArrowheads="1"/>
          </p:cNvPicPr>
          <p:nvPr/>
        </p:nvPicPr>
        <p:blipFill>
          <a:blip r:embed="rId5"/>
          <a:srcRect l="2094" t="65205" r="64856" b="1091"/>
          <a:stretch>
            <a:fillRect/>
          </a:stretch>
        </p:blipFill>
        <p:spPr bwMode="auto">
          <a:xfrm>
            <a:off x="8432798" y="3512456"/>
            <a:ext cx="2307772" cy="3137907"/>
          </a:xfrm>
          <a:prstGeom prst="rect">
            <a:avLst/>
          </a:prstGeom>
          <a:noFill/>
        </p:spPr>
      </p:pic>
      <p:pic>
        <p:nvPicPr>
          <p:cNvPr id="2054" name="Picture 6" descr="G:\小小美術館\IMG_6137.JPG"/>
          <p:cNvPicPr>
            <a:picLocks noChangeAspect="1" noChangeArrowheads="1"/>
          </p:cNvPicPr>
          <p:nvPr/>
        </p:nvPicPr>
        <p:blipFill>
          <a:blip r:embed="rId5"/>
          <a:srcRect l="68995" r="1442" b="72555"/>
          <a:stretch>
            <a:fillRect/>
          </a:stretch>
        </p:blipFill>
        <p:spPr bwMode="auto">
          <a:xfrm>
            <a:off x="1393371" y="3447145"/>
            <a:ext cx="2603133" cy="3222171"/>
          </a:xfrm>
          <a:prstGeom prst="rect">
            <a:avLst/>
          </a:prstGeom>
          <a:noFill/>
        </p:spPr>
      </p:pic>
      <p:pic>
        <p:nvPicPr>
          <p:cNvPr id="2055" name="Picture 7" descr="G:\小小美術館\IMG_6137.JPG"/>
          <p:cNvPicPr>
            <a:picLocks noChangeAspect="1" noChangeArrowheads="1"/>
          </p:cNvPicPr>
          <p:nvPr/>
        </p:nvPicPr>
        <p:blipFill>
          <a:blip r:embed="rId5"/>
          <a:srcRect l="2019" t="40607" r="64852" b="33310"/>
          <a:stretch>
            <a:fillRect/>
          </a:stretch>
        </p:blipFill>
        <p:spPr bwMode="auto">
          <a:xfrm>
            <a:off x="4731657" y="3541484"/>
            <a:ext cx="2917371" cy="3062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小小美術館\呂鐵州_台灣藍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57" y="382127"/>
            <a:ext cx="1584513" cy="5009702"/>
          </a:xfrm>
          <a:prstGeom prst="rect">
            <a:avLst/>
          </a:prstGeom>
          <a:noFill/>
        </p:spPr>
      </p:pic>
      <p:pic>
        <p:nvPicPr>
          <p:cNvPr id="3075" name="Picture 3" descr="G:\小小美術館\林之助_小閒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7126" y="230357"/>
            <a:ext cx="2182294" cy="2807884"/>
          </a:xfrm>
          <a:prstGeom prst="rect">
            <a:avLst/>
          </a:prstGeom>
          <a:noFill/>
        </p:spPr>
      </p:pic>
      <p:pic>
        <p:nvPicPr>
          <p:cNvPr id="3076" name="Picture 4" descr="G:\小小美術館\許深州_淨境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147" y="3170987"/>
            <a:ext cx="2157607" cy="3480011"/>
          </a:xfrm>
          <a:prstGeom prst="rect">
            <a:avLst/>
          </a:prstGeom>
          <a:noFill/>
        </p:spPr>
      </p:pic>
      <p:pic>
        <p:nvPicPr>
          <p:cNvPr id="3077" name="Picture 5" descr="G:\小小美術館\IMG_6137.JPG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 l="2068" t="923" r="65477" b="58994"/>
          <a:stretch>
            <a:fillRect/>
          </a:stretch>
        </p:blipFill>
        <p:spPr bwMode="auto">
          <a:xfrm>
            <a:off x="2336800" y="556749"/>
            <a:ext cx="2931886" cy="4828051"/>
          </a:xfrm>
          <a:prstGeom prst="rect">
            <a:avLst/>
          </a:prstGeom>
          <a:noFill/>
        </p:spPr>
      </p:pic>
      <p:pic>
        <p:nvPicPr>
          <p:cNvPr id="3078" name="Picture 6" descr="G:\小小美術館\IMG_6137.JPG"/>
          <p:cNvPicPr>
            <a:picLocks noChangeAspect="1" noChangeArrowheads="1"/>
          </p:cNvPicPr>
          <p:nvPr/>
        </p:nvPicPr>
        <p:blipFill>
          <a:blip r:embed="rId5"/>
          <a:srcRect l="65842" t="53113" r="800" b="26283"/>
          <a:stretch>
            <a:fillRect/>
          </a:stretch>
        </p:blipFill>
        <p:spPr bwMode="auto">
          <a:xfrm>
            <a:off x="8287657" y="333829"/>
            <a:ext cx="3207657" cy="2641600"/>
          </a:xfrm>
          <a:prstGeom prst="rect">
            <a:avLst/>
          </a:prstGeom>
          <a:noFill/>
        </p:spPr>
      </p:pic>
      <p:pic>
        <p:nvPicPr>
          <p:cNvPr id="3079" name="Picture 7" descr="G:\小小美術館\IMG_6137.JPG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 l="34386" t="822" r="30544" b="72876"/>
          <a:stretch>
            <a:fillRect/>
          </a:stretch>
        </p:blipFill>
        <p:spPr bwMode="auto">
          <a:xfrm>
            <a:off x="8345714" y="3381829"/>
            <a:ext cx="3164114" cy="3164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191505" y="2090880"/>
            <a:ext cx="10131425" cy="2112820"/>
          </a:xfrm>
        </p:spPr>
        <p:txBody>
          <a:bodyPr>
            <a:normAutofit/>
          </a:bodyPr>
          <a:lstStyle/>
          <a:p>
            <a:pPr algn="ctr"/>
            <a:r>
              <a:rPr lang="zh-TW" altLang="en-US" sz="4500" b="1" dirty="0" smtClean="0">
                <a:latin typeface="+mj-ea"/>
              </a:rPr>
              <a:t>換你們動手畫畫看囉</a:t>
            </a:r>
            <a:r>
              <a:rPr lang="zh-TW" altLang="en-US" sz="4500" b="1" dirty="0">
                <a:latin typeface="+mj-ea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8182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acher\Downloads\IMG_7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" y="0"/>
            <a:ext cx="6672064" cy="50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acher\Downloads\IMG_70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6832599" y="1230144"/>
            <a:ext cx="5245101" cy="341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219201" y="5283200"/>
            <a:ext cx="9626600" cy="1282699"/>
          </a:xfr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3500" b="1" dirty="0" smtClean="0">
                <a:solidFill>
                  <a:schemeClr val="bg1"/>
                </a:solidFill>
                <a:latin typeface="+mj-ea"/>
              </a:rPr>
              <a:t>把</a:t>
            </a:r>
            <a:r>
              <a:rPr lang="zh-TW" altLang="en-US" sz="3500" b="1" dirty="0" smtClean="0">
                <a:solidFill>
                  <a:schemeClr val="bg1"/>
                </a:solidFill>
                <a:latin typeface="+mj-ea"/>
              </a:rPr>
              <a:t>畫貼進鞋盒，再加入一些參觀者、燈飾、解說卡、椅子、大型立體作品</a:t>
            </a:r>
            <a:r>
              <a:rPr lang="en-US" altLang="zh-TW" sz="3500" b="1" dirty="0" smtClean="0">
                <a:solidFill>
                  <a:schemeClr val="bg1"/>
                </a:solidFill>
                <a:latin typeface="+mj-ea"/>
              </a:rPr>
              <a:t>‧‧‧‧‧‧</a:t>
            </a:r>
            <a:r>
              <a:rPr lang="zh-TW" altLang="en-US" sz="3500" b="1" dirty="0" smtClean="0">
                <a:solidFill>
                  <a:schemeClr val="bg1"/>
                </a:solidFill>
                <a:latin typeface="+mj-ea"/>
              </a:rPr>
              <a:t>等，就完成隨身美術館囉！</a:t>
            </a:r>
            <a:endParaRPr lang="zh-TW" altLang="en-US" sz="3500" b="1" dirty="0">
              <a:solidFill>
                <a:schemeClr val="bg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32515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美術館的</a:t>
            </a:r>
            <a:r>
              <a:rPr lang="zh-TW" altLang="en-US" sz="4000" b="1" dirty="0" smtClean="0">
                <a:solidFill>
                  <a:srgbClr val="FFFF00"/>
                </a:solidFill>
              </a:rPr>
              <a:t>功能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500" b="1" dirty="0">
                <a:latin typeface="+mn-ea"/>
              </a:rPr>
              <a:t>美術館具有</a:t>
            </a:r>
            <a:r>
              <a:rPr lang="zh-TW" altLang="en-US" sz="3500" b="1" dirty="0">
                <a:solidFill>
                  <a:srgbClr val="FFC000"/>
                </a:solidFill>
                <a:latin typeface="+mn-ea"/>
              </a:rPr>
              <a:t>展覽</a:t>
            </a:r>
            <a:r>
              <a:rPr lang="zh-TW" altLang="en-US" sz="3500" b="1" dirty="0">
                <a:latin typeface="+mn-ea"/>
              </a:rPr>
              <a:t>、</a:t>
            </a:r>
            <a:r>
              <a:rPr lang="zh-TW" altLang="en-US" sz="3500" b="1" dirty="0">
                <a:solidFill>
                  <a:srgbClr val="FFC000"/>
                </a:solidFill>
                <a:latin typeface="+mn-ea"/>
              </a:rPr>
              <a:t>教育</a:t>
            </a:r>
            <a:r>
              <a:rPr lang="zh-TW" altLang="en-US" sz="3500" b="1" dirty="0">
                <a:latin typeface="+mn-ea"/>
              </a:rPr>
              <a:t>、</a:t>
            </a:r>
            <a:r>
              <a:rPr lang="zh-TW" altLang="en-US" sz="3500" b="1" dirty="0">
                <a:solidFill>
                  <a:srgbClr val="FFC000"/>
                </a:solidFill>
                <a:latin typeface="+mn-ea"/>
              </a:rPr>
              <a:t>典藏</a:t>
            </a:r>
            <a:r>
              <a:rPr lang="zh-TW" altLang="en-US" sz="3500" b="1" dirty="0">
                <a:latin typeface="+mn-ea"/>
              </a:rPr>
              <a:t>及</a:t>
            </a:r>
            <a:r>
              <a:rPr lang="zh-TW" altLang="en-US" sz="3500" b="1" dirty="0">
                <a:solidFill>
                  <a:srgbClr val="FFC000"/>
                </a:solidFill>
                <a:latin typeface="+mn-ea"/>
              </a:rPr>
              <a:t>研究</a:t>
            </a:r>
            <a:r>
              <a:rPr lang="zh-TW" altLang="en-US" sz="3500" b="1" dirty="0">
                <a:latin typeface="+mn-ea"/>
              </a:rPr>
              <a:t>的功能，它保存著人類智慧、心靈的結晶，除保護、研究人類文明的珍品外，美術館並有計畫的舉辦各種展覽，以最親切的態度，歡迎每一個人走進美術館，親近藝術品、欣賞藝術品，甚至研究、了解他們，進而使我們的生活更美好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0584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89905" y="799112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 smtClean="0">
                <a:latin typeface="+mj-ea"/>
              </a:rPr>
              <a:t>想一想，美術館裡會有些什麼呢</a:t>
            </a:r>
            <a:r>
              <a:rPr lang="en-US" altLang="zh-TW" sz="4000" b="1" dirty="0" smtClean="0">
                <a:latin typeface="+mj-ea"/>
              </a:rPr>
              <a:t>?</a:t>
            </a:r>
            <a:endParaRPr lang="zh-TW" altLang="en-US" sz="4000" b="1" dirty="0">
              <a:latin typeface="+mj-ea"/>
            </a:endParaRPr>
          </a:p>
        </p:txBody>
      </p:sp>
      <p:pic>
        <p:nvPicPr>
          <p:cNvPr id="1026" name="Picture 2" descr="http://baodaozaochen.tw/wp-content/uploads/2016/02/b92a00_p_03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9" b="16375"/>
          <a:stretch/>
        </p:blipFill>
        <p:spPr bwMode="auto">
          <a:xfrm>
            <a:off x="1336675" y="2429547"/>
            <a:ext cx="9637887" cy="44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7408"/>
          <a:stretch/>
        </p:blipFill>
        <p:spPr>
          <a:xfrm>
            <a:off x="0" y="1193800"/>
            <a:ext cx="12192000" cy="5664200"/>
          </a:xfrm>
          <a:prstGeom prst="rect">
            <a:avLst/>
          </a:prstGeom>
        </p:spPr>
      </p:pic>
      <p:pic>
        <p:nvPicPr>
          <p:cNvPr id="4" name="Picture 4" descr="http://pic.pimg.tw/orangechen1987/1330340751-5721121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41" y="4426759"/>
            <a:ext cx="588682" cy="4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t="12334" b="13333"/>
          <a:stretch/>
        </p:blipFill>
        <p:spPr>
          <a:xfrm>
            <a:off x="3447255" y="1930400"/>
            <a:ext cx="5489473" cy="2914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://img01.taopic.com/150523/234770-1505231112485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34"/>
          <a:stretch/>
        </p:blipFill>
        <p:spPr bwMode="auto">
          <a:xfrm>
            <a:off x="0" y="-2"/>
            <a:ext cx="12192000" cy="12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8/81/Auguste_Rodin_-_Penseu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2278" y="2783646"/>
            <a:ext cx="2935223" cy="38688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 w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6" t="976" r="28531" b="54878"/>
          <a:stretch/>
        </p:blipFill>
        <p:spPr>
          <a:xfrm>
            <a:off x="170508" y="3490780"/>
            <a:ext cx="1135407" cy="316167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54986" r="62334" b="5014"/>
          <a:stretch/>
        </p:blipFill>
        <p:spPr>
          <a:xfrm>
            <a:off x="9018245" y="4031795"/>
            <a:ext cx="878882" cy="282620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86" y="3751776"/>
            <a:ext cx="1579248" cy="299033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21" y="4709121"/>
            <a:ext cx="3494665" cy="4276366"/>
          </a:xfrm>
          <a:prstGeom prst="rect">
            <a:avLst/>
          </a:prstGeom>
        </p:spPr>
      </p:pic>
      <p:pic>
        <p:nvPicPr>
          <p:cNvPr id="2052" name="Picture 4" descr="https://pixabay.com/static/uploads/photo/2015/12/16/19/34/bank-1096451_960_720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t="28011" r="20169" b="12002"/>
          <a:stretch/>
        </p:blipFill>
        <p:spPr bwMode="auto">
          <a:xfrm>
            <a:off x="234699" y="4637504"/>
            <a:ext cx="28829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50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79400" y="254000"/>
            <a:ext cx="2590800" cy="1337347"/>
          </a:xfrm>
          <a:noFill/>
          <a:ln w="762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3500" b="1" dirty="0" smtClean="0">
                <a:solidFill>
                  <a:schemeClr val="tx1"/>
                </a:solidFill>
                <a:latin typeface="+mj-ea"/>
              </a:rPr>
              <a:t>當然也會有</a:t>
            </a:r>
            <a:r>
              <a:rPr lang="zh-TW" altLang="en-US" sz="3500" b="1" dirty="0" smtClean="0">
                <a:solidFill>
                  <a:srgbClr val="FFC000"/>
                </a:solidFill>
                <a:latin typeface="+mj-ea"/>
              </a:rPr>
              <a:t>影片區</a:t>
            </a:r>
            <a:r>
              <a:rPr lang="zh-TW" altLang="en-US" sz="3500" b="1" dirty="0">
                <a:solidFill>
                  <a:schemeClr val="tx1"/>
                </a:solidFill>
                <a:latin typeface="+mj-ea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5545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191505" y="2090880"/>
            <a:ext cx="10131425" cy="2112820"/>
          </a:xfrm>
        </p:spPr>
        <p:txBody>
          <a:bodyPr>
            <a:normAutofit/>
          </a:bodyPr>
          <a:lstStyle/>
          <a:p>
            <a:pPr algn="ctr"/>
            <a:r>
              <a:rPr lang="zh-TW" altLang="en-US" sz="4500" b="1" dirty="0" smtClean="0">
                <a:latin typeface="+mj-ea"/>
              </a:rPr>
              <a:t>先設定自己的</a:t>
            </a:r>
            <a:r>
              <a:rPr lang="zh-TW" altLang="en-US" sz="4500" b="1" dirty="0" smtClean="0">
                <a:solidFill>
                  <a:srgbClr val="FFC000"/>
                </a:solidFill>
                <a:latin typeface="+mj-ea"/>
              </a:rPr>
              <a:t>主題</a:t>
            </a:r>
            <a:r>
              <a:rPr lang="zh-TW" altLang="en-US" sz="4500" b="1" dirty="0" smtClean="0">
                <a:latin typeface="+mj-ea"/>
              </a:rPr>
              <a:t>！</a:t>
            </a:r>
            <a:r>
              <a:rPr lang="en-US" altLang="zh-TW" sz="4500" b="1" dirty="0" smtClean="0">
                <a:latin typeface="+mj-ea"/>
              </a:rPr>
              <a:t/>
            </a:r>
            <a:br>
              <a:rPr lang="en-US" altLang="zh-TW" sz="4500" b="1" dirty="0" smtClean="0">
                <a:latin typeface="+mj-ea"/>
              </a:rPr>
            </a:br>
            <a:r>
              <a:rPr lang="zh-TW" altLang="en-US" sz="4500" b="1" dirty="0" smtClean="0">
                <a:latin typeface="+mj-ea"/>
              </a:rPr>
              <a:t>以下是</a:t>
            </a:r>
            <a:r>
              <a:rPr lang="zh-TW" altLang="en-US" sz="4500" b="1" dirty="0">
                <a:latin typeface="+mj-ea"/>
              </a:rPr>
              <a:t>當期</a:t>
            </a:r>
            <a:r>
              <a:rPr lang="zh-TW" altLang="en-US" sz="4500" b="1" dirty="0" smtClean="0">
                <a:latin typeface="+mj-ea"/>
              </a:rPr>
              <a:t>展覽欣賞</a:t>
            </a:r>
            <a:r>
              <a:rPr lang="en-US" altLang="zh-TW" sz="4500" b="1" dirty="0" smtClean="0">
                <a:latin typeface="+mj-ea"/>
              </a:rPr>
              <a:t>~</a:t>
            </a:r>
            <a:endParaRPr lang="zh-TW" altLang="en-US" sz="4500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8678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1626" r="19624"/>
          <a:stretch/>
        </p:blipFill>
        <p:spPr>
          <a:xfrm>
            <a:off x="0" y="4200525"/>
            <a:ext cx="2743200" cy="26574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/>
              <a:t>蛋黃哥懶得展</a:t>
            </a:r>
            <a:endParaRPr lang="zh-TW" altLang="en-US" sz="4000" b="1" dirty="0"/>
          </a:p>
        </p:txBody>
      </p:sp>
      <p:pic>
        <p:nvPicPr>
          <p:cNvPr id="1026" name="Picture 2" descr="http://static.ettoday.net/images/1357/d1357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"/>
            <a:ext cx="5257799" cy="27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1780" t="2460" r="2193" b="8949"/>
          <a:stretch/>
        </p:blipFill>
        <p:spPr>
          <a:xfrm>
            <a:off x="2156690" y="4200525"/>
            <a:ext cx="3850410" cy="2657475"/>
          </a:xfrm>
          <a:prstGeom prst="rect">
            <a:avLst/>
          </a:prstGeom>
        </p:spPr>
      </p:pic>
      <p:pic>
        <p:nvPicPr>
          <p:cNvPr id="5" name="Picture 2" descr="http://www.nmplus.hk/wp-content/uploads/2015/12/%E8%9B%8B%E9%BB%83%E5%93%A5%E6%87%B6%E5%BE%97%E5%B1%95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681493"/>
            <a:ext cx="6184900" cy="41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mplus.hk/wp-content/uploads/2015/12/%E8%9B%8B%E9%BB%83%E5%93%A5%E6%87%B6%E5%BE%97%E5%B1%95_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1" y="2040467"/>
            <a:ext cx="3244850" cy="216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96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/>
              <a:t>名偵探柯南展</a:t>
            </a:r>
            <a:endParaRPr lang="zh-TW" altLang="en-US" sz="4000" b="1" dirty="0"/>
          </a:p>
        </p:txBody>
      </p:sp>
      <p:pic>
        <p:nvPicPr>
          <p:cNvPr id="2050" name="Picture 2" descr="http://www.new0.net/upload/attachment/201509/30/560b52a4eff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-24869"/>
            <a:ext cx="4140200" cy="292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gw.udn.com.tw/gw/photo.php?u=http://uc.udn.com.tw/photo/2015/12/25/6/1652763.jpg&amp;sl=W&amp;fw=750&amp;exp=3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43300"/>
            <a:ext cx="497537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1.cna.com.tw/www/WebPhotos/800/20151224/339231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156" y="3533248"/>
            <a:ext cx="4965844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1.cna.com.tw/www/WebPhotos/800/20151224/302442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763803"/>
            <a:ext cx="4098925" cy="2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walkerland.com.tw/image/subject/a11f5cc5b12e65af71ca98d19c6ebf8d3c2267e7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5819" r="33059"/>
          <a:stretch/>
        </p:blipFill>
        <p:spPr bwMode="auto">
          <a:xfrm>
            <a:off x="4975371" y="3543299"/>
            <a:ext cx="2250785" cy="330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1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minions</a:t>
            </a:r>
            <a:r>
              <a:rPr lang="zh-TW" altLang="en-US" sz="4000" b="1" dirty="0" smtClean="0"/>
              <a:t>小小兵瘋狂世界展</a:t>
            </a:r>
            <a:endParaRPr lang="zh-TW" altLang="en-US" sz="4000" b="1" dirty="0"/>
          </a:p>
        </p:txBody>
      </p:sp>
      <p:pic>
        <p:nvPicPr>
          <p:cNvPr id="3074" name="Picture 2" descr="http://pic.gomaji.com/products/968/106968/106968_1_r.jpg?14528379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12" y="1"/>
            <a:ext cx="4909487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ews.gpwb.gov.tw/p/b_F0101/20160116/23335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3276514"/>
            <a:ext cx="4352925" cy="359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g.gwan.tw/2016-01-17-011313-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3387" r="781" b="8274"/>
          <a:stretch/>
        </p:blipFill>
        <p:spPr bwMode="auto">
          <a:xfrm>
            <a:off x="-1" y="2275883"/>
            <a:ext cx="7282511" cy="458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82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體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TM03457452[[fn=神仙]]</Template>
  <TotalTime>224</TotalTime>
  <Words>186</Words>
  <Application>Microsoft Office PowerPoint</Application>
  <PresentationFormat>自訂</PresentationFormat>
  <Paragraphs>16</Paragraphs>
  <Slides>18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天體</vt:lpstr>
      <vt:lpstr>小小美術館</vt:lpstr>
      <vt:lpstr>美術館的功能</vt:lpstr>
      <vt:lpstr>想一想，美術館裡會有些什麼呢?</vt:lpstr>
      <vt:lpstr>PowerPoint 簡報</vt:lpstr>
      <vt:lpstr>當然也會有影片區！</vt:lpstr>
      <vt:lpstr>先設定自己的主題！ 以下是當期展覽欣賞~</vt:lpstr>
      <vt:lpstr>蛋黃哥懶得展</vt:lpstr>
      <vt:lpstr>名偵探柯南展</vt:lpstr>
      <vt:lpstr>minions小小兵瘋狂世界展</vt:lpstr>
      <vt:lpstr>Keith haring 普普‧塗鴉 凱斯哈林特展</vt:lpstr>
      <vt:lpstr>設計邊框</vt:lpstr>
      <vt:lpstr>PowerPoint 簡報</vt:lpstr>
      <vt:lpstr>PowerPoint 簡報</vt:lpstr>
      <vt:lpstr>將圖像簡化</vt:lpstr>
      <vt:lpstr>PowerPoint 簡報</vt:lpstr>
      <vt:lpstr>PowerPoint 簡報</vt:lpstr>
      <vt:lpstr>換你們動手畫畫看囉！</vt:lpstr>
      <vt:lpstr>把畫貼進鞋盒，再加入一些參觀者、燈飾、解說卡、椅子、大型立體作品‧‧‧‧‧‧等，就完成隨身美術館囉！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小小美術館《主題展覽》</dc:title>
  <dc:creator>teacher</dc:creator>
  <cp:lastModifiedBy>teacher</cp:lastModifiedBy>
  <cp:revision>31</cp:revision>
  <dcterms:created xsi:type="dcterms:W3CDTF">2016-03-03T07:27:29Z</dcterms:created>
  <dcterms:modified xsi:type="dcterms:W3CDTF">2016-06-23T05:33:48Z</dcterms:modified>
</cp:coreProperties>
</file>