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1"/>
  </p:notesMasterIdLst>
  <p:sldIdLst>
    <p:sldId id="256" r:id="rId2"/>
    <p:sldId id="257" r:id="rId3"/>
    <p:sldId id="258" r:id="rId4"/>
    <p:sldId id="260" r:id="rId5"/>
    <p:sldId id="262" r:id="rId6"/>
    <p:sldId id="263" r:id="rId7"/>
    <p:sldId id="259" r:id="rId8"/>
    <p:sldId id="261" r:id="rId9"/>
    <p:sldId id="265" r:id="rId1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8806C922-1BA9-47DE-908D-477376A918FC}">
          <p14:sldIdLst/>
        </p14:section>
        <p14:section name="未命名的章節" id="{AD52EE25-1D79-442E-AAE6-5ADFE65C8D44}">
          <p14:sldIdLst>
            <p14:sldId id="256"/>
            <p14:sldId id="257"/>
            <p14:sldId id="258"/>
            <p14:sldId id="260"/>
            <p14:sldId id="262"/>
          </p14:sldIdLst>
        </p14:section>
        <p14:section name="未命名的章節" id="{D195E91C-0161-42E5-A5C9-934DB5E91966}">
          <p14:sldIdLst>
            <p14:sldId id="263"/>
            <p14:sldId id="259"/>
            <p14:sldId id="261"/>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94660"/>
  </p:normalViewPr>
  <p:slideViewPr>
    <p:cSldViewPr>
      <p:cViewPr>
        <p:scale>
          <a:sx n="71" d="100"/>
          <a:sy n="71" d="100"/>
        </p:scale>
        <p:origin x="-115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E4E1B8-9E0A-4048-B86E-8825BE2B151B}" type="datetimeFigureOut">
              <a:rPr lang="zh-TW" altLang="en-US" smtClean="0"/>
              <a:t>2016/3/16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1EB892-ED61-4DE0-9096-4B4F796121F8}" type="slidenum">
              <a:rPr lang="zh-TW" altLang="en-US" smtClean="0"/>
              <a:t>‹#›</a:t>
            </a:fld>
            <a:endParaRPr lang="zh-TW" altLang="en-US"/>
          </a:p>
        </p:txBody>
      </p:sp>
    </p:spTree>
    <p:extLst>
      <p:ext uri="{BB962C8B-B14F-4D97-AF65-F5344CB8AC3E}">
        <p14:creationId xmlns:p14="http://schemas.microsoft.com/office/powerpoint/2010/main" val="1384675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41EB892-ED61-4DE0-9096-4B4F796121F8}" type="slidenum">
              <a:rPr lang="zh-TW" altLang="en-US" smtClean="0"/>
              <a:t>5</a:t>
            </a:fld>
            <a:endParaRPr lang="zh-TW" altLang="en-US"/>
          </a:p>
        </p:txBody>
      </p:sp>
    </p:spTree>
    <p:extLst>
      <p:ext uri="{BB962C8B-B14F-4D97-AF65-F5344CB8AC3E}">
        <p14:creationId xmlns:p14="http://schemas.microsoft.com/office/powerpoint/2010/main" val="641096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5BBEAD13-0566-4C6C-97E7-55F17F24B09F}" type="datetimeFigureOut">
              <a:rPr lang="zh-TW" altLang="en-US" smtClean="0"/>
              <a:t>2016/3/16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t>‹#›</a:t>
            </a:fld>
            <a:endParaRPr lang="zh-TW"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t>2016/3/16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BBEAD13-0566-4C6C-97E7-55F17F24B09F}" type="datetimeFigureOut">
              <a:rPr lang="zh-TW" altLang="en-US" smtClean="0"/>
              <a:t>2016/3/16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BEAD13-0566-4C6C-97E7-55F17F24B09F}" type="datetimeFigureOut">
              <a:rPr lang="zh-TW" altLang="en-US" smtClean="0"/>
              <a:t>2016/3/16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BBEAD13-0566-4C6C-97E7-55F17F24B09F}" type="datetimeFigureOut">
              <a:rPr lang="zh-TW" altLang="en-US" smtClean="0"/>
              <a:t>2016/3/16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AD13-0566-4C6C-97E7-55F17F24B09F}" type="datetimeFigureOut">
              <a:rPr lang="zh-TW" altLang="en-US" smtClean="0"/>
              <a:t>2016/3/16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TW" altLang="en-US" smtClean="0"/>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5BBEAD13-0566-4C6C-97E7-55F17F24B09F}" type="datetimeFigureOut">
              <a:rPr lang="zh-TW" altLang="en-US" smtClean="0"/>
              <a:t>2016/3/16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3DA0BB7-265A-403C-9275-D587AB510EDC}" type="slidenum">
              <a:rPr lang="zh-TW" altLang="en-US" smtClean="0"/>
              <a:t>‹#›</a:t>
            </a:fld>
            <a:endParaRPr lang="zh-TW" altLang="en-US"/>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5BBEAD13-0566-4C6C-97E7-55F17F24B09F}" type="datetimeFigureOut">
              <a:rPr lang="zh-TW" altLang="en-US" smtClean="0"/>
              <a:t>2016/3/16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AD13-0566-4C6C-97E7-55F17F24B09F}" type="datetimeFigureOut">
              <a:rPr lang="zh-TW" altLang="en-US" smtClean="0"/>
              <a:t>2016/3/16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BBEAD13-0566-4C6C-97E7-55F17F24B09F}" type="datetimeFigureOut">
              <a:rPr lang="zh-TW" altLang="en-US" smtClean="0"/>
              <a:t>2016/3/16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BBEAD13-0566-4C6C-97E7-55F17F24B09F}" type="datetimeFigureOut">
              <a:rPr lang="zh-TW" altLang="en-US" smtClean="0"/>
              <a:t>2016/3/16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t>‹#›</a:t>
            </a:fld>
            <a:endParaRPr lang="zh-TW"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BEAD13-0566-4C6C-97E7-55F17F24B09F}" type="datetimeFigureOut">
              <a:rPr lang="zh-TW" altLang="en-US" smtClean="0"/>
              <a:t>2016/3/16</a:t>
            </a:fld>
            <a:endParaRPr lang="zh-TW"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TW"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3DA0BB7-265A-403C-9275-D587AB510EDC}"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dirty="0"/>
          </a:p>
        </p:txBody>
      </p:sp>
      <p:sp>
        <p:nvSpPr>
          <p:cNvPr id="2" name="標題 1"/>
          <p:cNvSpPr>
            <a:spLocks noGrp="1"/>
          </p:cNvSpPr>
          <p:nvPr>
            <p:ph type="ctrTitle"/>
          </p:nvPr>
        </p:nvSpPr>
        <p:spPr>
          <a:xfrm>
            <a:off x="785263" y="2919405"/>
            <a:ext cx="7453515" cy="1007136"/>
          </a:xfrm>
        </p:spPr>
        <p:txBody>
          <a:bodyPr>
            <a:normAutofit/>
          </a:bodyPr>
          <a:lstStyle/>
          <a:p>
            <a:pPr marL="182880" indent="0" algn="ctr">
              <a:buNone/>
            </a:pPr>
            <a:r>
              <a:rPr lang="zh-TW" altLang="en-US" dirty="0">
                <a:effectLst/>
                <a:latin typeface="標楷體" pitchFamily="65" charset="-120"/>
                <a:ea typeface="標楷體" pitchFamily="65" charset="-120"/>
              </a:rPr>
              <a:t>世界各地的</a:t>
            </a:r>
            <a:r>
              <a:rPr lang="zh-TW" altLang="en-US" dirty="0" smtClean="0">
                <a:effectLst/>
                <a:latin typeface="標楷體" pitchFamily="65" charset="-120"/>
                <a:ea typeface="標楷體" pitchFamily="65" charset="-120"/>
              </a:rPr>
              <a:t>女</a:t>
            </a:r>
            <a:r>
              <a:rPr lang="zh-TW" altLang="en-US" dirty="0">
                <a:effectLst/>
                <a:latin typeface="標楷體" pitchFamily="65" charset="-120"/>
                <a:ea typeface="標楷體" pitchFamily="65" charset="-120"/>
              </a:rPr>
              <a:t>性</a:t>
            </a:r>
            <a:r>
              <a:rPr lang="zh-TW" altLang="en-US" dirty="0" smtClean="0">
                <a:effectLst/>
                <a:latin typeface="標楷體" pitchFamily="65" charset="-120"/>
                <a:ea typeface="標楷體" pitchFamily="65" charset="-120"/>
              </a:rPr>
              <a:t>執政者</a:t>
            </a:r>
            <a:endParaRPr lang="zh-TW" altLang="en-US" dirty="0">
              <a:effectLst/>
              <a:latin typeface="標楷體" pitchFamily="65" charset="-120"/>
              <a:ea typeface="標楷體" pitchFamily="65" charset="-12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11"/>
          <a:stretch/>
        </p:blipFill>
        <p:spPr bwMode="auto">
          <a:xfrm>
            <a:off x="5930153" y="4022192"/>
            <a:ext cx="2616677" cy="2518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581" y="4014686"/>
            <a:ext cx="2706933" cy="252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22" t="-671" r="333" b="671"/>
          <a:stretch/>
        </p:blipFill>
        <p:spPr bwMode="auto">
          <a:xfrm>
            <a:off x="608315" y="3987935"/>
            <a:ext cx="2663229" cy="255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621" r="24595"/>
          <a:stretch/>
        </p:blipFill>
        <p:spPr bwMode="auto">
          <a:xfrm>
            <a:off x="600701" y="476672"/>
            <a:ext cx="2668873" cy="237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44040" r="2506"/>
          <a:stretch/>
        </p:blipFill>
        <p:spPr bwMode="auto">
          <a:xfrm>
            <a:off x="3271544" y="476672"/>
            <a:ext cx="2534743" cy="237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2076" t="47508" r="60002" b="2114"/>
          <a:stretch/>
        </p:blipFill>
        <p:spPr bwMode="auto">
          <a:xfrm>
            <a:off x="5806287" y="476672"/>
            <a:ext cx="2724127" cy="237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01949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620688"/>
            <a:ext cx="6512511" cy="1008112"/>
          </a:xfrm>
        </p:spPr>
        <p:txBody>
          <a:bodyPr>
            <a:normAutofit/>
          </a:bodyPr>
          <a:lstStyle/>
          <a:p>
            <a:pPr marL="0" indent="0" algn="ctr">
              <a:buNone/>
            </a:pPr>
            <a:r>
              <a:rPr lang="zh-TW" altLang="en-US" sz="4800" dirty="0" smtClean="0">
                <a:effectLst/>
                <a:latin typeface="標楷體" pitchFamily="65" charset="-120"/>
                <a:ea typeface="標楷體" pitchFamily="65" charset="-120"/>
              </a:rPr>
              <a:t>梅克爾</a:t>
            </a:r>
            <a:endParaRPr lang="zh-TW" altLang="en-US" sz="4800" dirty="0">
              <a:effectLst/>
              <a:latin typeface="標楷體" pitchFamily="65" charset="-120"/>
              <a:ea typeface="標楷體" pitchFamily="65" charset="-120"/>
            </a:endParaRPr>
          </a:p>
        </p:txBody>
      </p:sp>
      <p:sp>
        <p:nvSpPr>
          <p:cNvPr id="3" name="內容版面配置區 2"/>
          <p:cNvSpPr>
            <a:spLocks noGrp="1"/>
          </p:cNvSpPr>
          <p:nvPr>
            <p:ph sz="quarter" idx="13"/>
          </p:nvPr>
        </p:nvSpPr>
        <p:spPr>
          <a:xfrm>
            <a:off x="1043608" y="1700808"/>
            <a:ext cx="7272808" cy="3960440"/>
          </a:xfrm>
        </p:spPr>
        <p:txBody>
          <a:bodyPr>
            <a:noAutofit/>
          </a:bodyPr>
          <a:lstStyle/>
          <a:p>
            <a:pPr marL="0" indent="0">
              <a:buNone/>
            </a:pPr>
            <a:r>
              <a:rPr lang="zh-TW" altLang="zh-TW" sz="3800" dirty="0">
                <a:latin typeface="標楷體" pitchFamily="65" charset="-120"/>
                <a:ea typeface="標楷體" pitchFamily="65" charset="-120"/>
              </a:rPr>
              <a:t>德國政治家，有鐵娘子之稱</a:t>
            </a:r>
            <a:r>
              <a:rPr lang="zh-TW" altLang="zh-TW" sz="3800" dirty="0" smtClean="0">
                <a:latin typeface="標楷體" pitchFamily="65" charset="-120"/>
                <a:ea typeface="標楷體" pitchFamily="65" charset="-120"/>
              </a:rPr>
              <a:t>，</a:t>
            </a:r>
            <a:r>
              <a:rPr lang="zh-TW" altLang="en-US" sz="3800" dirty="0" smtClean="0">
                <a:latin typeface="標楷體" pitchFamily="65" charset="-120"/>
                <a:ea typeface="標楷體" pitchFamily="65" charset="-120"/>
              </a:rPr>
              <a:t>是繼歐洲柴契爾</a:t>
            </a:r>
            <a:r>
              <a:rPr lang="zh-TW" altLang="en-US" sz="3800" dirty="0">
                <a:latin typeface="標楷體" pitchFamily="65" charset="-120"/>
                <a:ea typeface="標楷體" pitchFamily="65" charset="-120"/>
              </a:rPr>
              <a:t>夫人後</a:t>
            </a:r>
            <a:r>
              <a:rPr lang="zh-TW" altLang="en-US" sz="3800" dirty="0" smtClean="0">
                <a:latin typeface="標楷體" pitchFamily="65" charset="-120"/>
                <a:ea typeface="標楷體" pitchFamily="65" charset="-120"/>
              </a:rPr>
              <a:t>，</a:t>
            </a:r>
            <a:r>
              <a:rPr lang="zh-TW" altLang="zh-TW" sz="3800" dirty="0">
                <a:latin typeface="標楷體" pitchFamily="65" charset="-120"/>
                <a:ea typeface="標楷體" pitchFamily="65" charset="-120"/>
              </a:rPr>
              <a:t>最具影響力的女性</a:t>
            </a:r>
            <a:r>
              <a:rPr lang="zh-TW" altLang="zh-TW" sz="3800" dirty="0" smtClean="0">
                <a:latin typeface="標楷體" pitchFamily="65" charset="-120"/>
                <a:ea typeface="標楷體" pitchFamily="65" charset="-120"/>
              </a:rPr>
              <a:t>領導人</a:t>
            </a:r>
            <a:r>
              <a:rPr lang="zh-TW" altLang="en-US" sz="3800" dirty="0" smtClean="0">
                <a:latin typeface="標楷體" pitchFamily="65" charset="-120"/>
                <a:ea typeface="標楷體" pitchFamily="65" charset="-120"/>
              </a:rPr>
              <a:t>，</a:t>
            </a:r>
            <a:r>
              <a:rPr lang="zh-TW" altLang="zh-TW" sz="3800" dirty="0" smtClean="0">
                <a:latin typeface="標楷體" pitchFamily="65" charset="-120"/>
                <a:ea typeface="標楷體" pitchFamily="65" charset="-120"/>
              </a:rPr>
              <a:t>2005年成為</a:t>
            </a:r>
            <a:r>
              <a:rPr lang="zh-TW" altLang="zh-TW" sz="3800" dirty="0">
                <a:latin typeface="標楷體" pitchFamily="65" charset="-120"/>
                <a:ea typeface="標楷體" pitchFamily="65" charset="-120"/>
              </a:rPr>
              <a:t>德國歷史上首位女性聯邦</a:t>
            </a:r>
            <a:r>
              <a:rPr lang="zh-TW" altLang="zh-TW" sz="3800" dirty="0" smtClean="0">
                <a:latin typeface="標楷體" pitchFamily="65" charset="-120"/>
                <a:ea typeface="標楷體" pitchFamily="65" charset="-120"/>
              </a:rPr>
              <a:t>總理。2015年12月，</a:t>
            </a:r>
            <a:r>
              <a:rPr lang="zh-TW" altLang="en-US" sz="3800" dirty="0" smtClean="0">
                <a:latin typeface="標楷體" pitchFamily="65" charset="-120"/>
                <a:ea typeface="標楷體" pitchFamily="65" charset="-120"/>
              </a:rPr>
              <a:t>她</a:t>
            </a:r>
            <a:r>
              <a:rPr lang="zh-TW" altLang="zh-TW" sz="3800" dirty="0" smtClean="0">
                <a:latin typeface="標楷體" pitchFamily="65" charset="-120"/>
                <a:ea typeface="標楷體" pitchFamily="65" charset="-120"/>
              </a:rPr>
              <a:t>當選</a:t>
            </a:r>
            <a:r>
              <a:rPr lang="zh-TW" altLang="zh-TW" sz="3800" dirty="0">
                <a:latin typeface="標楷體" pitchFamily="65" charset="-120"/>
                <a:ea typeface="標楷體" pitchFamily="65" charset="-120"/>
              </a:rPr>
              <a:t>《時代周刊</a:t>
            </a:r>
            <a:r>
              <a:rPr lang="zh-TW" altLang="zh-TW" sz="3800" dirty="0" smtClean="0">
                <a:latin typeface="標楷體" pitchFamily="65" charset="-120"/>
                <a:ea typeface="標楷體" pitchFamily="65" charset="-120"/>
              </a:rPr>
              <a:t>》</a:t>
            </a:r>
            <a:r>
              <a:rPr lang="zh-TW" altLang="en-US" sz="3800" dirty="0" smtClean="0">
                <a:latin typeface="標楷體" pitchFamily="65" charset="-120"/>
                <a:ea typeface="標楷體" pitchFamily="65" charset="-120"/>
              </a:rPr>
              <a:t>的</a:t>
            </a:r>
            <a:r>
              <a:rPr lang="zh-TW" altLang="zh-TW" sz="3800" dirty="0" smtClean="0">
                <a:latin typeface="標楷體" pitchFamily="65" charset="-120"/>
                <a:ea typeface="標楷體" pitchFamily="65" charset="-120"/>
              </a:rPr>
              <a:t>風雲人物，總</a:t>
            </a:r>
            <a:r>
              <a:rPr lang="zh-TW" altLang="zh-TW" sz="3800" dirty="0">
                <a:latin typeface="標楷體" pitchFamily="65" charset="-120"/>
                <a:ea typeface="標楷體" pitchFamily="65" charset="-120"/>
              </a:rPr>
              <a:t>編讚揚</a:t>
            </a:r>
            <a:r>
              <a:rPr lang="zh-TW" altLang="zh-TW" sz="3800" dirty="0" smtClean="0">
                <a:latin typeface="標楷體" pitchFamily="65" charset="-120"/>
                <a:ea typeface="標楷體" pitchFamily="65" charset="-120"/>
              </a:rPr>
              <a:t>她在危機期間</a:t>
            </a:r>
            <a:r>
              <a:rPr lang="zh-TW" altLang="zh-TW" sz="3800" dirty="0">
                <a:latin typeface="標楷體" pitchFamily="65" charset="-120"/>
                <a:ea typeface="標楷體" pitchFamily="65" charset="-120"/>
              </a:rPr>
              <a:t>所展現的非凡領導能力。</a:t>
            </a:r>
          </a:p>
          <a:p>
            <a:endParaRPr lang="zh-TW" altLang="en-US" sz="3800" dirty="0">
              <a:latin typeface="標楷體" pitchFamily="65" charset="-120"/>
              <a:ea typeface="標楷體" pitchFamily="65" charset="-120"/>
            </a:endParaRPr>
          </a:p>
        </p:txBody>
      </p:sp>
    </p:spTree>
    <p:extLst>
      <p:ext uri="{BB962C8B-B14F-4D97-AF65-F5344CB8AC3E}">
        <p14:creationId xmlns:p14="http://schemas.microsoft.com/office/powerpoint/2010/main" val="1667243454"/>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692696"/>
            <a:ext cx="6512511" cy="1008112"/>
          </a:xfrm>
        </p:spPr>
        <p:txBody>
          <a:bodyPr>
            <a:normAutofit/>
          </a:bodyPr>
          <a:lstStyle/>
          <a:p>
            <a:pPr marL="0" indent="0" algn="ctr">
              <a:buNone/>
            </a:pPr>
            <a:r>
              <a:rPr lang="zh-TW" altLang="en-US" sz="4800" dirty="0" smtClean="0">
                <a:effectLst/>
                <a:latin typeface="標楷體" pitchFamily="65" charset="-120"/>
                <a:ea typeface="標楷體" pitchFamily="65" charset="-120"/>
              </a:rPr>
              <a:t>蔡英文</a:t>
            </a:r>
            <a:endParaRPr lang="zh-TW" altLang="en-US" sz="4800" dirty="0">
              <a:effectLst/>
              <a:latin typeface="標楷體" pitchFamily="65" charset="-120"/>
              <a:ea typeface="標楷體" pitchFamily="65" charset="-120"/>
            </a:endParaRPr>
          </a:p>
        </p:txBody>
      </p:sp>
      <p:sp>
        <p:nvSpPr>
          <p:cNvPr id="3" name="內容版面配置區 2"/>
          <p:cNvSpPr>
            <a:spLocks noGrp="1"/>
          </p:cNvSpPr>
          <p:nvPr>
            <p:ph sz="quarter" idx="13"/>
          </p:nvPr>
        </p:nvSpPr>
        <p:spPr>
          <a:xfrm>
            <a:off x="611560" y="1988840"/>
            <a:ext cx="7920880" cy="3744416"/>
          </a:xfrm>
        </p:spPr>
        <p:txBody>
          <a:bodyPr>
            <a:noAutofit/>
          </a:bodyPr>
          <a:lstStyle/>
          <a:p>
            <a:pPr marL="0" indent="0">
              <a:buNone/>
            </a:pPr>
            <a:r>
              <a:rPr lang="zh-TW" altLang="zh-TW" sz="3800" dirty="0" smtClean="0">
                <a:latin typeface="標楷體" pitchFamily="65" charset="-120"/>
                <a:ea typeface="標楷體" pitchFamily="65" charset="-120"/>
              </a:rPr>
              <a:t>中華民國</a:t>
            </a:r>
            <a:r>
              <a:rPr lang="zh-TW" altLang="zh-TW" sz="3800" dirty="0">
                <a:latin typeface="標楷體" pitchFamily="65" charset="-120"/>
                <a:ea typeface="標楷體" pitchFamily="65" charset="-120"/>
              </a:rPr>
              <a:t>第14任總統當選</a:t>
            </a:r>
            <a:r>
              <a:rPr lang="zh-TW" altLang="zh-TW" sz="3800" dirty="0" smtClean="0">
                <a:latin typeface="標楷體" pitchFamily="65" charset="-120"/>
                <a:ea typeface="標楷體" pitchFamily="65" charset="-120"/>
              </a:rPr>
              <a:t>人及</a:t>
            </a:r>
            <a:r>
              <a:rPr lang="zh-TW" altLang="zh-TW" sz="3800" dirty="0">
                <a:latin typeface="標楷體" pitchFamily="65" charset="-120"/>
                <a:ea typeface="標楷體" pitchFamily="65" charset="-120"/>
              </a:rPr>
              <a:t>首任女性</a:t>
            </a:r>
            <a:r>
              <a:rPr lang="zh-TW" altLang="zh-TW" sz="3800" dirty="0" smtClean="0">
                <a:latin typeface="標楷體" pitchFamily="65" charset="-120"/>
                <a:ea typeface="標楷體" pitchFamily="65" charset="-120"/>
              </a:rPr>
              <a:t>總統</a:t>
            </a:r>
            <a:r>
              <a:rPr lang="zh-TW" altLang="en-US" sz="3800" dirty="0" smtClean="0">
                <a:latin typeface="標楷體" pitchFamily="65" charset="-120"/>
                <a:ea typeface="標楷體" pitchFamily="65" charset="-120"/>
              </a:rPr>
              <a:t>，</a:t>
            </a:r>
            <a:r>
              <a:rPr lang="zh-TW" altLang="zh-TW" sz="3800" dirty="0" smtClean="0">
                <a:latin typeface="標楷體" pitchFamily="65" charset="-120"/>
                <a:ea typeface="標楷體" pitchFamily="65" charset="-120"/>
              </a:rPr>
              <a:t>她</a:t>
            </a:r>
            <a:r>
              <a:rPr lang="zh-TW" altLang="zh-TW" sz="3800" dirty="0">
                <a:latin typeface="標楷體" pitchFamily="65" charset="-120"/>
                <a:ea typeface="標楷體" pitchFamily="65" charset="-120"/>
              </a:rPr>
              <a:t>是亞洲首位非</a:t>
            </a:r>
            <a:r>
              <a:rPr lang="zh-TW" altLang="zh-TW" sz="3800" dirty="0" smtClean="0">
                <a:latin typeface="標楷體" pitchFamily="65" charset="-120"/>
                <a:ea typeface="標楷體" pitchFamily="65" charset="-120"/>
              </a:rPr>
              <a:t>出生</a:t>
            </a:r>
            <a:r>
              <a:rPr lang="zh-TW" altLang="en-US" sz="3800" dirty="0" smtClean="0">
                <a:latin typeface="標楷體" pitchFamily="65" charset="-120"/>
                <a:ea typeface="標楷體" pitchFamily="65" charset="-120"/>
              </a:rPr>
              <a:t>於</a:t>
            </a:r>
            <a:r>
              <a:rPr lang="zh-TW" altLang="zh-TW" sz="3800" dirty="0" smtClean="0">
                <a:latin typeface="標楷體" pitchFamily="65" charset="-120"/>
                <a:ea typeface="標楷體" pitchFamily="65" charset="-120"/>
              </a:rPr>
              <a:t>政治</a:t>
            </a:r>
            <a:r>
              <a:rPr lang="zh-TW" altLang="zh-TW" sz="3800" dirty="0">
                <a:latin typeface="標楷體" pitchFamily="65" charset="-120"/>
                <a:ea typeface="標楷體" pitchFamily="65" charset="-120"/>
              </a:rPr>
              <a:t>世家的女性</a:t>
            </a:r>
            <a:r>
              <a:rPr lang="zh-TW" altLang="zh-TW" sz="3800" dirty="0" smtClean="0">
                <a:latin typeface="標楷體" pitchFamily="65" charset="-120"/>
                <a:ea typeface="標楷體" pitchFamily="65" charset="-120"/>
              </a:rPr>
              <a:t>總統，</a:t>
            </a:r>
            <a:r>
              <a:rPr lang="zh-TW" altLang="en-US" sz="3800" dirty="0" smtClean="0">
                <a:latin typeface="標楷體" pitchFamily="65" charset="-120"/>
                <a:ea typeface="標楷體" pitchFamily="65" charset="-120"/>
              </a:rPr>
              <a:t>也</a:t>
            </a:r>
            <a:r>
              <a:rPr lang="zh-TW" altLang="zh-TW" sz="3800" dirty="0" smtClean="0">
                <a:latin typeface="標楷體" pitchFamily="65" charset="-120"/>
                <a:ea typeface="標楷體" pitchFamily="65" charset="-120"/>
              </a:rPr>
              <a:t>是</a:t>
            </a:r>
            <a:r>
              <a:rPr lang="zh-TW" altLang="zh-TW" sz="3800" dirty="0">
                <a:latin typeface="標楷體" pitchFamily="65" charset="-120"/>
                <a:ea typeface="標楷體" pitchFamily="65" charset="-120"/>
              </a:rPr>
              <a:t>繼韓國朴槿惠之後，東亞第二位民選的女性總統、華人首位女總統及中華民國歷史上首位女性總統</a:t>
            </a:r>
            <a:r>
              <a:rPr lang="zh-TW" altLang="zh-TW" sz="3800" dirty="0" smtClean="0">
                <a:latin typeface="標楷體" pitchFamily="65" charset="-120"/>
                <a:ea typeface="標楷體" pitchFamily="65" charset="-120"/>
              </a:rPr>
              <a:t>。</a:t>
            </a:r>
            <a:endParaRPr lang="zh-TW" altLang="en-US" sz="3800" dirty="0">
              <a:latin typeface="標楷體" pitchFamily="65" charset="-120"/>
              <a:ea typeface="標楷體" pitchFamily="65" charset="-120"/>
            </a:endParaRPr>
          </a:p>
        </p:txBody>
      </p:sp>
    </p:spTree>
    <p:extLst>
      <p:ext uri="{BB962C8B-B14F-4D97-AF65-F5344CB8AC3E}">
        <p14:creationId xmlns:p14="http://schemas.microsoft.com/office/powerpoint/2010/main" val="2908287982"/>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692696"/>
            <a:ext cx="6512511" cy="936104"/>
          </a:xfrm>
        </p:spPr>
        <p:txBody>
          <a:bodyPr>
            <a:normAutofit/>
          </a:bodyPr>
          <a:lstStyle/>
          <a:p>
            <a:pPr marL="0" indent="0" algn="ctr">
              <a:buNone/>
            </a:pPr>
            <a:r>
              <a:rPr lang="zh-TW" altLang="en-US" sz="4800" dirty="0">
                <a:effectLst/>
                <a:latin typeface="標楷體" pitchFamily="65" charset="-120"/>
                <a:ea typeface="標楷體" pitchFamily="65" charset="-120"/>
              </a:rPr>
              <a:t>朴槿惠</a:t>
            </a:r>
          </a:p>
        </p:txBody>
      </p:sp>
      <p:sp>
        <p:nvSpPr>
          <p:cNvPr id="3" name="內容版面配置區 2"/>
          <p:cNvSpPr>
            <a:spLocks noGrp="1"/>
          </p:cNvSpPr>
          <p:nvPr>
            <p:ph sz="quarter" idx="13"/>
          </p:nvPr>
        </p:nvSpPr>
        <p:spPr>
          <a:xfrm>
            <a:off x="1043608" y="1844824"/>
            <a:ext cx="7056784" cy="3474720"/>
          </a:xfrm>
        </p:spPr>
        <p:txBody>
          <a:bodyPr>
            <a:noAutofit/>
          </a:bodyPr>
          <a:lstStyle/>
          <a:p>
            <a:pPr marL="0" indent="0">
              <a:buNone/>
            </a:pPr>
            <a:r>
              <a:rPr lang="zh-TW" altLang="en-US" sz="3800" dirty="0" smtClean="0">
                <a:latin typeface="標楷體" pitchFamily="65" charset="-120"/>
                <a:ea typeface="標楷體" pitchFamily="65" charset="-120"/>
              </a:rPr>
              <a:t>朴</a:t>
            </a:r>
            <a:r>
              <a:rPr lang="zh-TW" altLang="zh-TW" sz="3800" dirty="0" smtClean="0">
                <a:latin typeface="標楷體" pitchFamily="65" charset="-120"/>
                <a:ea typeface="標楷體" pitchFamily="65" charset="-120"/>
              </a:rPr>
              <a:t>槿</a:t>
            </a:r>
            <a:r>
              <a:rPr lang="zh-TW" altLang="zh-TW" sz="3800" dirty="0">
                <a:latin typeface="標楷體" pitchFamily="65" charset="-120"/>
                <a:ea typeface="標楷體" pitchFamily="65" charset="-120"/>
              </a:rPr>
              <a:t>惠於2012年大韓民國總統選舉獲勝，成為韓國歷史上首位女總統、東亞第一位民選的女性國家元首以及在大韓民國建國後出生的第一任總統</a:t>
            </a:r>
            <a:r>
              <a:rPr lang="zh-TW" altLang="zh-TW" sz="3800" dirty="0" smtClean="0">
                <a:latin typeface="標楷體" pitchFamily="65" charset="-120"/>
                <a:ea typeface="標楷體" pitchFamily="65" charset="-120"/>
              </a:rPr>
              <a:t>，</a:t>
            </a:r>
            <a:r>
              <a:rPr lang="zh-TW" altLang="en-US" sz="3800" dirty="0" smtClean="0">
                <a:latin typeface="標楷體" pitchFamily="65" charset="-120"/>
                <a:ea typeface="標楷體" pitchFamily="65" charset="-120"/>
              </a:rPr>
              <a:t>也</a:t>
            </a:r>
            <a:r>
              <a:rPr lang="zh-TW" altLang="zh-TW" sz="3800" dirty="0" smtClean="0">
                <a:latin typeface="標楷體" pitchFamily="65" charset="-120"/>
                <a:ea typeface="標楷體" pitchFamily="65" charset="-120"/>
              </a:rPr>
              <a:t>是</a:t>
            </a:r>
            <a:r>
              <a:rPr lang="zh-TW" altLang="zh-TW" sz="3800" dirty="0">
                <a:latin typeface="標楷體" pitchFamily="65" charset="-120"/>
                <a:ea typeface="標楷體" pitchFamily="65" charset="-120"/>
              </a:rPr>
              <a:t>韓國唯一父女皆任</a:t>
            </a:r>
            <a:r>
              <a:rPr lang="zh-TW" altLang="zh-TW" sz="3800" dirty="0" smtClean="0">
                <a:latin typeface="標楷體" pitchFamily="65" charset="-120"/>
                <a:ea typeface="標楷體" pitchFamily="65" charset="-120"/>
              </a:rPr>
              <a:t>總統</a:t>
            </a:r>
            <a:r>
              <a:rPr lang="zh-TW" altLang="en-US" sz="3800" dirty="0" smtClean="0">
                <a:latin typeface="標楷體" pitchFamily="65" charset="-120"/>
                <a:ea typeface="標楷體" pitchFamily="65" charset="-120"/>
              </a:rPr>
              <a:t>的</a:t>
            </a:r>
            <a:r>
              <a:rPr lang="zh-TW" altLang="zh-TW" sz="3800" dirty="0" smtClean="0">
                <a:latin typeface="標楷體" pitchFamily="65" charset="-120"/>
                <a:ea typeface="標楷體" pitchFamily="65" charset="-120"/>
              </a:rPr>
              <a:t>例子。</a:t>
            </a:r>
            <a:endParaRPr lang="en-US" altLang="zh-TW" sz="3800" dirty="0" smtClean="0">
              <a:latin typeface="標楷體" pitchFamily="65" charset="-120"/>
              <a:ea typeface="標楷體" pitchFamily="65" charset="-120"/>
            </a:endParaRPr>
          </a:p>
        </p:txBody>
      </p:sp>
    </p:spTree>
    <p:extLst>
      <p:ext uri="{BB962C8B-B14F-4D97-AF65-F5344CB8AC3E}">
        <p14:creationId xmlns:p14="http://schemas.microsoft.com/office/powerpoint/2010/main" val="2293702322"/>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2" y="548680"/>
            <a:ext cx="6512511" cy="1008112"/>
          </a:xfrm>
        </p:spPr>
        <p:txBody>
          <a:bodyPr>
            <a:normAutofit/>
          </a:bodyPr>
          <a:lstStyle/>
          <a:p>
            <a:pPr marL="0" indent="0" algn="ctr">
              <a:buNone/>
            </a:pPr>
            <a:r>
              <a:rPr lang="zh-TW" altLang="en-US" sz="4800" dirty="0">
                <a:effectLst/>
                <a:latin typeface="標楷體" pitchFamily="65" charset="-120"/>
                <a:ea typeface="標楷體" pitchFamily="65" charset="-120"/>
              </a:rPr>
              <a:t>翁山蘇姬</a:t>
            </a:r>
          </a:p>
        </p:txBody>
      </p:sp>
      <p:sp>
        <p:nvSpPr>
          <p:cNvPr id="3" name="內容版面配置區 2"/>
          <p:cNvSpPr>
            <a:spLocks noGrp="1"/>
          </p:cNvSpPr>
          <p:nvPr>
            <p:ph sz="quarter" idx="13"/>
          </p:nvPr>
        </p:nvSpPr>
        <p:spPr>
          <a:xfrm>
            <a:off x="467544" y="1628800"/>
            <a:ext cx="8424936" cy="4536504"/>
          </a:xfrm>
        </p:spPr>
        <p:txBody>
          <a:bodyPr>
            <a:noAutofit/>
          </a:bodyPr>
          <a:lstStyle/>
          <a:p>
            <a:pPr marL="0" indent="0">
              <a:buNone/>
            </a:pPr>
            <a:r>
              <a:rPr lang="zh-TW" altLang="zh-TW" sz="4000" dirty="0" smtClean="0">
                <a:latin typeface="標楷體" pitchFamily="65" charset="-120"/>
                <a:ea typeface="標楷體" pitchFamily="65" charset="-120"/>
              </a:rPr>
              <a:t>生</a:t>
            </a:r>
            <a:r>
              <a:rPr lang="zh-TW" altLang="zh-TW" sz="4000" dirty="0">
                <a:latin typeface="標楷體" pitchFamily="65" charset="-120"/>
                <a:ea typeface="標楷體" pitchFamily="65" charset="-120"/>
              </a:rPr>
              <a:t>於緬甸仰光</a:t>
            </a:r>
            <a:r>
              <a:rPr lang="zh-TW" altLang="zh-TW" sz="4000" dirty="0" smtClean="0">
                <a:latin typeface="標楷體" pitchFamily="65" charset="-120"/>
                <a:ea typeface="標楷體" pitchFamily="65" charset="-120"/>
              </a:rPr>
              <a:t>，</a:t>
            </a:r>
            <a:r>
              <a:rPr lang="zh-TW" altLang="en-US" sz="4000" dirty="0" smtClean="0">
                <a:latin typeface="標楷體" pitchFamily="65" charset="-120"/>
                <a:ea typeface="標楷體" pitchFamily="65" charset="-120"/>
              </a:rPr>
              <a:t>是</a:t>
            </a:r>
            <a:r>
              <a:rPr lang="zh-TW" altLang="zh-TW" sz="4000" dirty="0" smtClean="0">
                <a:latin typeface="標楷體" pitchFamily="65" charset="-120"/>
                <a:ea typeface="標楷體" pitchFamily="65" charset="-120"/>
              </a:rPr>
              <a:t>全國</a:t>
            </a:r>
            <a:r>
              <a:rPr lang="zh-TW" altLang="zh-TW" sz="4000" dirty="0">
                <a:latin typeface="標楷體" pitchFamily="65" charset="-120"/>
                <a:ea typeface="標楷體" pitchFamily="65" charset="-120"/>
              </a:rPr>
              <a:t>民主聯盟的創辦人之一、主席兼總書記。1990年</a:t>
            </a:r>
            <a:r>
              <a:rPr lang="zh-TW" altLang="zh-TW" sz="4000" dirty="0" smtClean="0">
                <a:latin typeface="標楷體" pitchFamily="65" charset="-120"/>
                <a:ea typeface="標楷體" pitchFamily="65" charset="-120"/>
              </a:rPr>
              <a:t>帶領聯盟</a:t>
            </a:r>
            <a:r>
              <a:rPr lang="zh-TW" altLang="zh-TW" sz="4000" dirty="0">
                <a:latin typeface="標楷體" pitchFamily="65" charset="-120"/>
                <a:ea typeface="標楷體" pitchFamily="65" charset="-120"/>
              </a:rPr>
              <a:t>贏得</a:t>
            </a:r>
            <a:r>
              <a:rPr lang="zh-TW" altLang="zh-TW" sz="4000" dirty="0" smtClean="0">
                <a:latin typeface="標楷體" pitchFamily="65" charset="-120"/>
                <a:ea typeface="標楷體" pitchFamily="65" charset="-120"/>
              </a:rPr>
              <a:t>大選勝利</a:t>
            </a:r>
            <a:r>
              <a:rPr lang="zh-TW" altLang="zh-TW" sz="4000" dirty="0">
                <a:latin typeface="標楷體" pitchFamily="65" charset="-120"/>
                <a:ea typeface="標楷體" pitchFamily="65" charset="-120"/>
              </a:rPr>
              <a:t>，</a:t>
            </a:r>
            <a:r>
              <a:rPr lang="zh-TW" altLang="zh-TW" sz="4000" dirty="0" smtClean="0">
                <a:latin typeface="標楷體" pitchFamily="65" charset="-120"/>
                <a:ea typeface="標楷體" pitchFamily="65" charset="-120"/>
              </a:rPr>
              <a:t>但</a:t>
            </a:r>
            <a:r>
              <a:rPr lang="zh-TW" altLang="en-US" sz="4000" dirty="0" smtClean="0">
                <a:latin typeface="標楷體" pitchFamily="65" charset="-120"/>
                <a:ea typeface="標楷體" pitchFamily="65" charset="-120"/>
              </a:rPr>
              <a:t>卻</a:t>
            </a:r>
            <a:r>
              <a:rPr lang="zh-TW" altLang="zh-TW" sz="4000" dirty="0" smtClean="0">
                <a:latin typeface="標楷體" pitchFamily="65" charset="-120"/>
                <a:ea typeface="標楷體" pitchFamily="65" charset="-120"/>
              </a:rPr>
              <a:t>被緬甸軍政府作廢</a:t>
            </a:r>
            <a:r>
              <a:rPr lang="zh-TW" altLang="en-US" sz="4000" dirty="0" smtClean="0">
                <a:latin typeface="標楷體" pitchFamily="65" charset="-120"/>
                <a:ea typeface="標楷體" pitchFamily="65" charset="-120"/>
              </a:rPr>
              <a:t>，之</a:t>
            </a:r>
            <a:r>
              <a:rPr lang="zh-TW" altLang="zh-TW" sz="4000" dirty="0" smtClean="0">
                <a:latin typeface="標楷體" pitchFamily="65" charset="-120"/>
                <a:ea typeface="標楷體" pitchFamily="65" charset="-120"/>
              </a:rPr>
              <a:t>後</a:t>
            </a:r>
            <a:r>
              <a:rPr lang="zh-TW" altLang="en-US" sz="4000" dirty="0" smtClean="0">
                <a:latin typeface="標楷體" pitchFamily="65" charset="-120"/>
                <a:ea typeface="標楷體" pitchFamily="65" charset="-120"/>
              </a:rPr>
              <a:t>便</a:t>
            </a:r>
            <a:r>
              <a:rPr lang="zh-TW" altLang="zh-TW" sz="4000" dirty="0" smtClean="0">
                <a:latin typeface="標楷體" pitchFamily="65" charset="-120"/>
                <a:ea typeface="標楷體" pitchFamily="65" charset="-120"/>
              </a:rPr>
              <a:t>被</a:t>
            </a:r>
            <a:r>
              <a:rPr lang="zh-TW" altLang="zh-TW" sz="4000" dirty="0">
                <a:latin typeface="標楷體" pitchFamily="65" charset="-120"/>
                <a:ea typeface="標楷體" pitchFamily="65" charset="-120"/>
              </a:rPr>
              <a:t>軍政府</a:t>
            </a:r>
            <a:r>
              <a:rPr lang="zh-TW" altLang="zh-TW" sz="4000" dirty="0" smtClean="0">
                <a:latin typeface="標楷體" pitchFamily="65" charset="-120"/>
                <a:ea typeface="標楷體" pitchFamily="65" charset="-120"/>
              </a:rPr>
              <a:t>斷斷續續</a:t>
            </a:r>
            <a:r>
              <a:rPr lang="zh-TW" altLang="en-US" sz="4000" dirty="0" smtClean="0">
                <a:latin typeface="標楷體" pitchFamily="65" charset="-120"/>
                <a:ea typeface="標楷體" pitchFamily="65" charset="-120"/>
              </a:rPr>
              <a:t>的</a:t>
            </a:r>
            <a:r>
              <a:rPr lang="zh-TW" altLang="zh-TW" sz="4000" dirty="0" smtClean="0">
                <a:latin typeface="標楷體" pitchFamily="65" charset="-120"/>
                <a:ea typeface="標楷體" pitchFamily="65" charset="-120"/>
              </a:rPr>
              <a:t>軟禁，在</a:t>
            </a:r>
            <a:r>
              <a:rPr lang="zh-TW" altLang="zh-TW" sz="4000" dirty="0">
                <a:latin typeface="標楷體" pitchFamily="65" charset="-120"/>
                <a:ea typeface="標楷體" pitchFamily="65" charset="-120"/>
              </a:rPr>
              <a:t>2010年11月13日緬甸大選後終於</a:t>
            </a:r>
            <a:r>
              <a:rPr lang="zh-TW" altLang="zh-TW" sz="4000" dirty="0" smtClean="0">
                <a:latin typeface="標楷體" pitchFamily="65" charset="-120"/>
                <a:ea typeface="標楷體" pitchFamily="65" charset="-120"/>
              </a:rPr>
              <a:t>獲釋</a:t>
            </a:r>
            <a:r>
              <a:rPr lang="zh-TW" altLang="en-US" sz="4000" dirty="0" smtClean="0">
                <a:latin typeface="標楷體" pitchFamily="65" charset="-120"/>
                <a:ea typeface="標楷體" pitchFamily="65" charset="-120"/>
              </a:rPr>
              <a:t>，她</a:t>
            </a:r>
            <a:r>
              <a:rPr lang="zh-TW" altLang="en-US" sz="4000" dirty="0">
                <a:latin typeface="標楷體" pitchFamily="65" charset="-120"/>
                <a:ea typeface="標楷體" pitchFamily="65" charset="-120"/>
              </a:rPr>
              <a:t>也</a:t>
            </a:r>
            <a:r>
              <a:rPr lang="zh-TW" altLang="zh-TW" sz="4000" dirty="0" smtClean="0">
                <a:latin typeface="標楷體" pitchFamily="65" charset="-120"/>
                <a:ea typeface="標楷體" pitchFamily="65" charset="-120"/>
              </a:rPr>
              <a:t>獲得</a:t>
            </a:r>
            <a:r>
              <a:rPr lang="zh-TW" altLang="zh-TW" sz="4000" dirty="0">
                <a:latin typeface="標楷體" pitchFamily="65" charset="-120"/>
                <a:ea typeface="標楷體" pitchFamily="65" charset="-120"/>
              </a:rPr>
              <a:t>薩哈羅夫</a:t>
            </a:r>
            <a:r>
              <a:rPr lang="zh-TW" altLang="zh-TW" sz="4000" dirty="0" smtClean="0">
                <a:latin typeface="標楷體" pitchFamily="65" charset="-120"/>
                <a:ea typeface="標楷體" pitchFamily="65" charset="-120"/>
              </a:rPr>
              <a:t>獎</a:t>
            </a:r>
            <a:r>
              <a:rPr lang="zh-TW" altLang="en-US" sz="4000" dirty="0" smtClean="0">
                <a:latin typeface="標楷體" pitchFamily="65" charset="-120"/>
                <a:ea typeface="標楷體" pitchFamily="65" charset="-120"/>
              </a:rPr>
              <a:t>及</a:t>
            </a:r>
            <a:r>
              <a:rPr lang="zh-TW" altLang="zh-TW" sz="4000" dirty="0" smtClean="0">
                <a:latin typeface="標楷體" pitchFamily="65" charset="-120"/>
                <a:ea typeface="標楷體" pitchFamily="65" charset="-120"/>
              </a:rPr>
              <a:t>諾貝爾</a:t>
            </a:r>
            <a:r>
              <a:rPr lang="zh-TW" altLang="zh-TW" sz="4000" dirty="0">
                <a:latin typeface="標楷體" pitchFamily="65" charset="-120"/>
                <a:ea typeface="標楷體" pitchFamily="65" charset="-120"/>
              </a:rPr>
              <a:t>和平獎</a:t>
            </a:r>
            <a:r>
              <a:rPr lang="zh-TW" altLang="zh-TW" sz="4000" dirty="0" smtClean="0">
                <a:latin typeface="標楷體" pitchFamily="65" charset="-120"/>
                <a:ea typeface="標楷體" pitchFamily="65" charset="-120"/>
              </a:rPr>
              <a:t>。</a:t>
            </a:r>
            <a:endParaRPr lang="zh-TW" altLang="en-US" sz="4000" dirty="0">
              <a:latin typeface="標楷體" pitchFamily="65" charset="-120"/>
              <a:ea typeface="標楷體" pitchFamily="65" charset="-120"/>
            </a:endParaRPr>
          </a:p>
        </p:txBody>
      </p:sp>
    </p:spTree>
    <p:extLst>
      <p:ext uri="{BB962C8B-B14F-4D97-AF65-F5344CB8AC3E}">
        <p14:creationId xmlns:p14="http://schemas.microsoft.com/office/powerpoint/2010/main" val="633872907"/>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692696"/>
            <a:ext cx="6512511" cy="1143000"/>
          </a:xfrm>
        </p:spPr>
        <p:txBody>
          <a:bodyPr/>
          <a:lstStyle/>
          <a:p>
            <a:pPr marL="0" indent="0" algn="ctr">
              <a:buNone/>
            </a:pPr>
            <a:r>
              <a:rPr lang="zh-TW" altLang="en-US" sz="4800" dirty="0" smtClean="0">
                <a:effectLst/>
                <a:latin typeface="標楷體" pitchFamily="65" charset="-120"/>
                <a:ea typeface="標楷體" pitchFamily="65" charset="-120"/>
              </a:rPr>
              <a:t>希拉蕊</a:t>
            </a:r>
            <a:endParaRPr lang="zh-TW" altLang="en-US" sz="4800" dirty="0">
              <a:effectLst/>
              <a:latin typeface="標楷體" pitchFamily="65" charset="-120"/>
              <a:ea typeface="標楷體" pitchFamily="65" charset="-120"/>
            </a:endParaRPr>
          </a:p>
        </p:txBody>
      </p:sp>
      <p:sp>
        <p:nvSpPr>
          <p:cNvPr id="3" name="內容版面配置區 2"/>
          <p:cNvSpPr>
            <a:spLocks noGrp="1"/>
          </p:cNvSpPr>
          <p:nvPr>
            <p:ph sz="quarter" idx="13"/>
          </p:nvPr>
        </p:nvSpPr>
        <p:spPr>
          <a:xfrm>
            <a:off x="1259632" y="1988840"/>
            <a:ext cx="6192688" cy="3474720"/>
          </a:xfrm>
        </p:spPr>
        <p:txBody>
          <a:bodyPr>
            <a:noAutofit/>
          </a:bodyPr>
          <a:lstStyle/>
          <a:p>
            <a:pPr marL="45720" indent="0">
              <a:buNone/>
            </a:pPr>
            <a:r>
              <a:rPr lang="zh-TW" altLang="zh-TW" sz="3800" dirty="0" smtClean="0">
                <a:latin typeface="標楷體" pitchFamily="65" charset="-120"/>
                <a:ea typeface="標楷體" pitchFamily="65" charset="-120"/>
              </a:rPr>
              <a:t>希拉蕊生於富商家庭</a:t>
            </a:r>
            <a:r>
              <a:rPr lang="zh-TW" altLang="en-US" sz="3800" dirty="0" smtClean="0">
                <a:latin typeface="標楷體" pitchFamily="65" charset="-120"/>
                <a:ea typeface="標楷體" pitchFamily="65" charset="-120"/>
              </a:rPr>
              <a:t>，</a:t>
            </a:r>
            <a:r>
              <a:rPr lang="zh-TW" altLang="zh-TW" sz="3800" dirty="0" smtClean="0">
                <a:latin typeface="標楷體" pitchFamily="65" charset="-120"/>
                <a:ea typeface="標楷體" pitchFamily="65" charset="-120"/>
              </a:rPr>
              <a:t>從小就對各種領導職位表現出</a:t>
            </a:r>
            <a:r>
              <a:rPr lang="zh-TW" altLang="en-US" sz="3800" dirty="0" smtClean="0">
                <a:latin typeface="標楷體" pitchFamily="65" charset="-120"/>
                <a:ea typeface="標楷體" pitchFamily="65" charset="-120"/>
              </a:rPr>
              <a:t>很</a:t>
            </a:r>
            <a:r>
              <a:rPr lang="zh-TW" altLang="zh-TW" sz="3800" dirty="0" smtClean="0">
                <a:latin typeface="標楷體" pitchFamily="65" charset="-120"/>
                <a:ea typeface="標楷體" pitchFamily="65" charset="-120"/>
              </a:rPr>
              <a:t>大</a:t>
            </a:r>
            <a:r>
              <a:rPr lang="zh-TW" altLang="en-US" sz="3800" dirty="0">
                <a:latin typeface="標楷體" pitchFamily="65" charset="-120"/>
                <a:ea typeface="標楷體" pitchFamily="65" charset="-120"/>
              </a:rPr>
              <a:t>的</a:t>
            </a:r>
            <a:r>
              <a:rPr lang="zh-TW" altLang="zh-TW" sz="3800" dirty="0" smtClean="0">
                <a:latin typeface="標楷體" pitchFamily="65" charset="-120"/>
                <a:ea typeface="標楷體" pitchFamily="65" charset="-120"/>
              </a:rPr>
              <a:t>興趣，是學校和社團中的活躍分子。</a:t>
            </a:r>
            <a:r>
              <a:rPr lang="zh-TW" altLang="en-US" sz="3800" dirty="0" smtClean="0">
                <a:latin typeface="標楷體" pitchFamily="65" charset="-120"/>
                <a:ea typeface="標楷體" pitchFamily="65" charset="-120"/>
              </a:rPr>
              <a:t>是</a:t>
            </a:r>
            <a:r>
              <a:rPr lang="zh-TW" altLang="zh-TW" sz="3800" dirty="0" smtClean="0">
                <a:latin typeface="標楷體" pitchFamily="65" charset="-120"/>
                <a:ea typeface="標楷體" pitchFamily="65" charset="-120"/>
              </a:rPr>
              <a:t>美國</a:t>
            </a:r>
            <a:r>
              <a:rPr lang="zh-TW" altLang="zh-TW" sz="3800" dirty="0">
                <a:latin typeface="標楷體" pitchFamily="65" charset="-120"/>
                <a:ea typeface="標楷體" pitchFamily="65" charset="-120"/>
              </a:rPr>
              <a:t>律師、</a:t>
            </a:r>
            <a:r>
              <a:rPr lang="zh-TW" altLang="zh-TW" sz="3800" dirty="0" smtClean="0">
                <a:latin typeface="標楷體" pitchFamily="65" charset="-120"/>
                <a:ea typeface="標楷體" pitchFamily="65" charset="-120"/>
              </a:rPr>
              <a:t>政治家</a:t>
            </a:r>
            <a:r>
              <a:rPr lang="zh-TW" altLang="en-US" sz="3800" dirty="0" smtClean="0">
                <a:latin typeface="標楷體" pitchFamily="65" charset="-120"/>
                <a:ea typeface="標楷體" pitchFamily="65" charset="-120"/>
              </a:rPr>
              <a:t>，</a:t>
            </a:r>
            <a:r>
              <a:rPr lang="zh-TW" altLang="zh-TW" sz="3800" dirty="0" smtClean="0">
                <a:latin typeface="標楷體" pitchFamily="65" charset="-120"/>
                <a:ea typeface="標楷體" pitchFamily="65" charset="-120"/>
              </a:rPr>
              <a:t>曾任美</a:t>
            </a:r>
            <a:r>
              <a:rPr lang="zh-TW" altLang="zh-TW" sz="3800" dirty="0">
                <a:latin typeface="標楷體" pitchFamily="65" charset="-120"/>
                <a:ea typeface="標楷體" pitchFamily="65" charset="-120"/>
              </a:rPr>
              <a:t>國</a:t>
            </a:r>
            <a:r>
              <a:rPr lang="zh-TW" altLang="zh-TW" sz="3800" dirty="0" smtClean="0">
                <a:latin typeface="標楷體" pitchFamily="65" charset="-120"/>
                <a:ea typeface="標楷體" pitchFamily="65" charset="-120"/>
              </a:rPr>
              <a:t>國務卿</a:t>
            </a:r>
            <a:r>
              <a:rPr lang="zh-TW" altLang="en-US" sz="3800" dirty="0" smtClean="0">
                <a:latin typeface="標楷體" pitchFamily="65" charset="-120"/>
                <a:ea typeface="標楷體" pitchFamily="65" charset="-120"/>
              </a:rPr>
              <a:t>和</a:t>
            </a:r>
            <a:r>
              <a:rPr lang="zh-TW" altLang="zh-TW" sz="3800" dirty="0" smtClean="0">
                <a:latin typeface="標楷體" pitchFamily="65" charset="-120"/>
                <a:ea typeface="標楷體" pitchFamily="65" charset="-120"/>
              </a:rPr>
              <a:t>聯邦參議員</a:t>
            </a:r>
            <a:r>
              <a:rPr lang="zh-TW" altLang="en-US" sz="3800" dirty="0" smtClean="0">
                <a:latin typeface="標楷體" pitchFamily="65" charset="-120"/>
                <a:ea typeface="標楷體" pitchFamily="65" charset="-120"/>
              </a:rPr>
              <a:t>。</a:t>
            </a:r>
            <a:endParaRPr lang="zh-TW" altLang="en-US" sz="3800" dirty="0">
              <a:latin typeface="標楷體" pitchFamily="65" charset="-120"/>
              <a:ea typeface="標楷體" pitchFamily="65" charset="-120"/>
            </a:endParaRPr>
          </a:p>
        </p:txBody>
      </p:sp>
    </p:spTree>
    <p:extLst>
      <p:ext uri="{BB962C8B-B14F-4D97-AF65-F5344CB8AC3E}">
        <p14:creationId xmlns:p14="http://schemas.microsoft.com/office/powerpoint/2010/main" val="720354485"/>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764704"/>
            <a:ext cx="6512511" cy="1143000"/>
          </a:xfrm>
        </p:spPr>
        <p:txBody>
          <a:bodyPr>
            <a:normAutofit/>
          </a:bodyPr>
          <a:lstStyle/>
          <a:p>
            <a:pPr marL="0" indent="0">
              <a:buNone/>
            </a:pPr>
            <a:r>
              <a:rPr lang="zh-TW" altLang="en-US" dirty="0" smtClean="0">
                <a:effectLst/>
                <a:latin typeface="標楷體" pitchFamily="65" charset="-120"/>
                <a:ea typeface="標楷體" pitchFamily="65" charset="-120"/>
              </a:rPr>
              <a:t>近代史上的女性執政者</a:t>
            </a:r>
            <a:endParaRPr lang="zh-TW" altLang="en-US" dirty="0">
              <a:effectLst/>
              <a:latin typeface="標楷體" pitchFamily="65" charset="-120"/>
              <a:ea typeface="標楷體" pitchFamily="65" charset="-120"/>
            </a:endParaRPr>
          </a:p>
        </p:txBody>
      </p:sp>
      <p:sp>
        <p:nvSpPr>
          <p:cNvPr id="3" name="內容版面配置區 2"/>
          <p:cNvSpPr>
            <a:spLocks noGrp="1"/>
          </p:cNvSpPr>
          <p:nvPr>
            <p:ph sz="quarter" idx="13"/>
          </p:nvPr>
        </p:nvSpPr>
        <p:spPr>
          <a:xfrm>
            <a:off x="1331640" y="2132856"/>
            <a:ext cx="6400800" cy="3474720"/>
          </a:xfrm>
        </p:spPr>
        <p:txBody>
          <a:bodyPr>
            <a:normAutofit lnSpcReduction="10000"/>
          </a:bodyPr>
          <a:lstStyle/>
          <a:p>
            <a:pPr marL="45720" indent="0">
              <a:buNone/>
            </a:pPr>
            <a:r>
              <a:rPr lang="zh-TW" altLang="en-US" sz="3800" dirty="0" smtClean="0">
                <a:latin typeface="標楷體" pitchFamily="65" charset="-120"/>
                <a:ea typeface="標楷體" pitchFamily="65" charset="-120"/>
              </a:rPr>
              <a:t>比</a:t>
            </a:r>
            <a:r>
              <a:rPr lang="zh-TW" altLang="en-US" sz="3800" dirty="0">
                <a:latin typeface="標楷體" pitchFamily="65" charset="-120"/>
                <a:ea typeface="標楷體" pitchFamily="65" charset="-120"/>
              </a:rPr>
              <a:t>迪婭</a:t>
            </a:r>
            <a:r>
              <a:rPr lang="en-US" altLang="zh-TW" sz="3800" dirty="0">
                <a:latin typeface="標楷體" pitchFamily="65" charset="-120"/>
                <a:ea typeface="標楷體" pitchFamily="65" charset="-120"/>
              </a:rPr>
              <a:t>·</a:t>
            </a:r>
            <a:r>
              <a:rPr lang="zh-TW" altLang="en-US" sz="3800" dirty="0">
                <a:latin typeface="標楷體" pitchFamily="65" charset="-120"/>
                <a:ea typeface="標楷體" pitchFamily="65" charset="-120"/>
              </a:rPr>
              <a:t>班達</a:t>
            </a:r>
            <a:r>
              <a:rPr lang="zh-TW" altLang="en-US" sz="3800" dirty="0" smtClean="0">
                <a:latin typeface="標楷體" pitchFamily="65" charset="-120"/>
                <a:ea typeface="標楷體" pitchFamily="65" charset="-120"/>
              </a:rPr>
              <a:t>裏</a:t>
            </a:r>
            <a:r>
              <a:rPr lang="en-US" altLang="zh-TW" sz="3800" dirty="0" smtClean="0">
                <a:latin typeface="標楷體" pitchFamily="65" charset="-120"/>
                <a:ea typeface="標楷體" pitchFamily="65" charset="-120"/>
              </a:rPr>
              <a:t>(</a:t>
            </a:r>
            <a:r>
              <a:rPr lang="zh-TW" altLang="en-US" sz="3800" dirty="0" smtClean="0">
                <a:latin typeface="標楷體" pitchFamily="65" charset="-120"/>
                <a:ea typeface="標楷體" pitchFamily="65" charset="-120"/>
              </a:rPr>
              <a:t>尼泊爾</a:t>
            </a:r>
            <a:r>
              <a:rPr lang="en-US" altLang="zh-TW" sz="3800" dirty="0" smtClean="0">
                <a:latin typeface="標楷體" pitchFamily="65" charset="-120"/>
                <a:ea typeface="標楷體" pitchFamily="65" charset="-120"/>
              </a:rPr>
              <a:t>)</a:t>
            </a:r>
          </a:p>
          <a:p>
            <a:pPr marL="45720" indent="0">
              <a:buNone/>
            </a:pPr>
            <a:r>
              <a:rPr lang="zh-TW" altLang="en-US" sz="3800" dirty="0" smtClean="0">
                <a:latin typeface="標楷體" pitchFamily="65" charset="-120"/>
                <a:ea typeface="標楷體" pitchFamily="65" charset="-120"/>
              </a:rPr>
              <a:t>羅</a:t>
            </a:r>
            <a:r>
              <a:rPr lang="zh-TW" altLang="en-US" sz="3800" dirty="0">
                <a:latin typeface="標楷體" pitchFamily="65" charset="-120"/>
                <a:ea typeface="標楷體" pitchFamily="65" charset="-120"/>
              </a:rPr>
              <a:t>塞芙</a:t>
            </a:r>
            <a:r>
              <a:rPr lang="en-US" altLang="zh-TW" sz="3800" dirty="0">
                <a:latin typeface="標楷體" pitchFamily="65" charset="-120"/>
                <a:ea typeface="標楷體" pitchFamily="65" charset="-120"/>
              </a:rPr>
              <a:t>(</a:t>
            </a:r>
            <a:r>
              <a:rPr lang="zh-TW" altLang="en-US" sz="3800" dirty="0">
                <a:latin typeface="標楷體" pitchFamily="65" charset="-120"/>
                <a:ea typeface="標楷體" pitchFamily="65" charset="-120"/>
              </a:rPr>
              <a:t>巴西</a:t>
            </a:r>
            <a:r>
              <a:rPr lang="en-US" altLang="zh-TW" sz="3800" dirty="0" smtClean="0">
                <a:latin typeface="標楷體" pitchFamily="65" charset="-120"/>
                <a:ea typeface="標楷體" pitchFamily="65" charset="-120"/>
              </a:rPr>
              <a:t>)</a:t>
            </a:r>
          </a:p>
          <a:p>
            <a:pPr marL="45720" indent="0">
              <a:buNone/>
            </a:pPr>
            <a:r>
              <a:rPr lang="zh-TW" altLang="en-US" sz="3800" dirty="0">
                <a:latin typeface="標楷體" pitchFamily="65" charset="-120"/>
                <a:ea typeface="標楷體" pitchFamily="65" charset="-120"/>
              </a:rPr>
              <a:t>梅克</a:t>
            </a:r>
            <a:r>
              <a:rPr lang="zh-TW" altLang="en-US" sz="3800" dirty="0" smtClean="0">
                <a:latin typeface="標楷體" pitchFamily="65" charset="-120"/>
                <a:ea typeface="標楷體" pitchFamily="65" charset="-120"/>
              </a:rPr>
              <a:t>爾</a:t>
            </a:r>
            <a:r>
              <a:rPr lang="en-US" altLang="zh-TW" sz="3800" dirty="0" smtClean="0">
                <a:latin typeface="標楷體" pitchFamily="65" charset="-120"/>
                <a:ea typeface="標楷體" pitchFamily="65" charset="-120"/>
              </a:rPr>
              <a:t>(</a:t>
            </a:r>
            <a:r>
              <a:rPr lang="zh-TW" altLang="en-US" sz="3800" dirty="0" smtClean="0">
                <a:latin typeface="標楷體" pitchFamily="65" charset="-120"/>
                <a:ea typeface="標楷體" pitchFamily="65" charset="-120"/>
              </a:rPr>
              <a:t>德國</a:t>
            </a:r>
            <a:r>
              <a:rPr lang="en-US" altLang="zh-TW" sz="3800" dirty="0" smtClean="0">
                <a:latin typeface="標楷體" pitchFamily="65" charset="-120"/>
                <a:ea typeface="標楷體" pitchFamily="65" charset="-120"/>
              </a:rPr>
              <a:t>)</a:t>
            </a:r>
          </a:p>
          <a:p>
            <a:pPr marL="45720" indent="0">
              <a:buNone/>
            </a:pPr>
            <a:r>
              <a:rPr lang="zh-TW" altLang="en-US" sz="3800" dirty="0">
                <a:latin typeface="標楷體" pitchFamily="65" charset="-120"/>
                <a:ea typeface="標楷體" pitchFamily="65" charset="-120"/>
              </a:rPr>
              <a:t>朴槿惠</a:t>
            </a:r>
            <a:r>
              <a:rPr lang="en-US" altLang="zh-TW" sz="3800" dirty="0">
                <a:latin typeface="標楷體" pitchFamily="65" charset="-120"/>
                <a:ea typeface="標楷體" pitchFamily="65" charset="-120"/>
              </a:rPr>
              <a:t>(</a:t>
            </a:r>
            <a:r>
              <a:rPr lang="zh-TW" altLang="en-US" sz="3800" dirty="0">
                <a:latin typeface="標楷體" pitchFamily="65" charset="-120"/>
                <a:ea typeface="標楷體" pitchFamily="65" charset="-120"/>
              </a:rPr>
              <a:t>南韓</a:t>
            </a:r>
            <a:r>
              <a:rPr lang="en-US" altLang="zh-TW" sz="3800" dirty="0" smtClean="0">
                <a:latin typeface="標楷體" pitchFamily="65" charset="-120"/>
                <a:ea typeface="標楷體" pitchFamily="65" charset="-120"/>
              </a:rPr>
              <a:t>)</a:t>
            </a:r>
          </a:p>
          <a:p>
            <a:pPr marL="45720" indent="0">
              <a:buNone/>
            </a:pPr>
            <a:r>
              <a:rPr lang="zh-TW" altLang="en-US" sz="3800" dirty="0">
                <a:latin typeface="標楷體" pitchFamily="65" charset="-120"/>
                <a:ea typeface="標楷體" pitchFamily="65" charset="-120"/>
              </a:rPr>
              <a:t>蔡英文</a:t>
            </a:r>
            <a:r>
              <a:rPr lang="en-US" altLang="zh-TW" sz="3800" dirty="0">
                <a:latin typeface="標楷體" pitchFamily="65" charset="-120"/>
                <a:ea typeface="標楷體" pitchFamily="65" charset="-120"/>
              </a:rPr>
              <a:t>(</a:t>
            </a:r>
            <a:r>
              <a:rPr lang="zh-TW" altLang="en-US" sz="3800" dirty="0">
                <a:latin typeface="標楷體" pitchFamily="65" charset="-120"/>
                <a:ea typeface="標楷體" pitchFamily="65" charset="-120"/>
              </a:rPr>
              <a:t>台灣</a:t>
            </a:r>
            <a:r>
              <a:rPr lang="en-US" altLang="zh-TW" sz="3800" dirty="0" smtClean="0">
                <a:latin typeface="標楷體" pitchFamily="65" charset="-120"/>
                <a:ea typeface="標楷體" pitchFamily="65" charset="-120"/>
              </a:rPr>
              <a:t>)</a:t>
            </a:r>
          </a:p>
        </p:txBody>
      </p:sp>
    </p:spTree>
    <p:extLst>
      <p:ext uri="{BB962C8B-B14F-4D97-AF65-F5344CB8AC3E}">
        <p14:creationId xmlns:p14="http://schemas.microsoft.com/office/powerpoint/2010/main" val="1647077728"/>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1124744"/>
            <a:ext cx="6512511" cy="1143000"/>
          </a:xfrm>
        </p:spPr>
        <p:txBody>
          <a:bodyPr>
            <a:normAutofit/>
          </a:bodyPr>
          <a:lstStyle/>
          <a:p>
            <a:pPr marL="0" indent="0" algn="ctr">
              <a:buNone/>
            </a:pPr>
            <a:r>
              <a:rPr lang="zh-TW" altLang="en-US" dirty="0" smtClean="0">
                <a:effectLst/>
                <a:latin typeface="標楷體" pitchFamily="65" charset="-120"/>
                <a:ea typeface="標楷體" pitchFamily="65" charset="-120"/>
              </a:rPr>
              <a:t>未來可能執政的女性</a:t>
            </a:r>
            <a:endParaRPr lang="zh-TW" altLang="en-US" dirty="0">
              <a:effectLst/>
              <a:latin typeface="標楷體" pitchFamily="65" charset="-120"/>
              <a:ea typeface="標楷體" pitchFamily="65" charset="-120"/>
            </a:endParaRPr>
          </a:p>
        </p:txBody>
      </p:sp>
      <p:sp>
        <p:nvSpPr>
          <p:cNvPr id="3" name="內容版面配置區 2"/>
          <p:cNvSpPr>
            <a:spLocks noGrp="1"/>
          </p:cNvSpPr>
          <p:nvPr>
            <p:ph sz="quarter" idx="13"/>
          </p:nvPr>
        </p:nvSpPr>
        <p:spPr>
          <a:xfrm>
            <a:off x="2555776" y="2852936"/>
            <a:ext cx="3888432" cy="1440160"/>
          </a:xfrm>
        </p:spPr>
        <p:txBody>
          <a:bodyPr>
            <a:normAutofit/>
          </a:bodyPr>
          <a:lstStyle/>
          <a:p>
            <a:pPr marL="45720" indent="0">
              <a:buNone/>
            </a:pPr>
            <a:r>
              <a:rPr lang="zh-TW" altLang="en-US" sz="3800" dirty="0" smtClean="0">
                <a:latin typeface="標楷體" pitchFamily="65" charset="-120"/>
                <a:ea typeface="標楷體" pitchFamily="65" charset="-120"/>
              </a:rPr>
              <a:t>希拉蕊</a:t>
            </a:r>
            <a:r>
              <a:rPr lang="en-US" altLang="zh-TW" sz="3800" dirty="0" smtClean="0">
                <a:latin typeface="標楷體" pitchFamily="65" charset="-120"/>
                <a:ea typeface="標楷體" pitchFamily="65" charset="-120"/>
              </a:rPr>
              <a:t>(</a:t>
            </a:r>
            <a:r>
              <a:rPr lang="zh-TW" altLang="en-US" sz="3800" dirty="0" smtClean="0">
                <a:latin typeface="標楷體" pitchFamily="65" charset="-120"/>
                <a:ea typeface="標楷體" pitchFamily="65" charset="-120"/>
              </a:rPr>
              <a:t>美國</a:t>
            </a:r>
            <a:r>
              <a:rPr lang="en-US" altLang="zh-TW" sz="3800" dirty="0" smtClean="0">
                <a:latin typeface="標楷體" pitchFamily="65" charset="-120"/>
                <a:ea typeface="標楷體" pitchFamily="65" charset="-120"/>
              </a:rPr>
              <a:t>)</a:t>
            </a:r>
          </a:p>
          <a:p>
            <a:pPr marL="45720" indent="0">
              <a:buNone/>
            </a:pPr>
            <a:r>
              <a:rPr lang="zh-TW" altLang="en-US" sz="3800" dirty="0">
                <a:latin typeface="標楷體" pitchFamily="65" charset="-120"/>
                <a:ea typeface="標楷體" pitchFamily="65" charset="-120"/>
              </a:rPr>
              <a:t>翁山蘇姬</a:t>
            </a:r>
            <a:r>
              <a:rPr lang="en-US" altLang="zh-TW" sz="3800" dirty="0">
                <a:latin typeface="標楷體" pitchFamily="65" charset="-120"/>
                <a:ea typeface="標楷體" pitchFamily="65" charset="-120"/>
              </a:rPr>
              <a:t>(</a:t>
            </a:r>
            <a:r>
              <a:rPr lang="zh-TW" altLang="en-US" sz="3800" dirty="0">
                <a:latin typeface="標楷體" pitchFamily="65" charset="-120"/>
                <a:ea typeface="標楷體" pitchFamily="65" charset="-120"/>
              </a:rPr>
              <a:t>緬甸</a:t>
            </a:r>
            <a:r>
              <a:rPr lang="en-US" altLang="zh-TW" sz="3800" dirty="0" smtClean="0">
                <a:latin typeface="標楷體" pitchFamily="65" charset="-120"/>
                <a:ea typeface="標楷體" pitchFamily="65" charset="-120"/>
              </a:rPr>
              <a:t>)</a:t>
            </a:r>
          </a:p>
        </p:txBody>
      </p:sp>
    </p:spTree>
    <p:extLst>
      <p:ext uri="{BB962C8B-B14F-4D97-AF65-F5344CB8AC3E}">
        <p14:creationId xmlns:p14="http://schemas.microsoft.com/office/powerpoint/2010/main" val="1868591803"/>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08" y="0"/>
            <a:ext cx="9276523"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855194"/>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氣流">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1742</TotalTime>
  <Words>334</Words>
  <Application>Microsoft Office PowerPoint</Application>
  <PresentationFormat>如螢幕大小 (4:3)</PresentationFormat>
  <Paragraphs>21</Paragraphs>
  <Slides>9</Slides>
  <Notes>1</Notes>
  <HiddenSlides>0</HiddenSlides>
  <MMClips>0</MMClips>
  <ScaleCrop>false</ScaleCrop>
  <HeadingPairs>
    <vt:vector size="4" baseType="variant">
      <vt:variant>
        <vt:lpstr>佈景主題</vt:lpstr>
      </vt:variant>
      <vt:variant>
        <vt:i4>1</vt:i4>
      </vt:variant>
      <vt:variant>
        <vt:lpstr>投影片標題</vt:lpstr>
      </vt:variant>
      <vt:variant>
        <vt:i4>9</vt:i4>
      </vt:variant>
    </vt:vector>
  </HeadingPairs>
  <TitlesOfParts>
    <vt:vector size="10" baseType="lpstr">
      <vt:lpstr>氣流</vt:lpstr>
      <vt:lpstr>世界各地的女性執政者</vt:lpstr>
      <vt:lpstr>梅克爾</vt:lpstr>
      <vt:lpstr>蔡英文</vt:lpstr>
      <vt:lpstr>朴槿惠</vt:lpstr>
      <vt:lpstr>翁山蘇姬</vt:lpstr>
      <vt:lpstr>希拉蕊</vt:lpstr>
      <vt:lpstr>近代史上的女性執政者</vt:lpstr>
      <vt:lpstr>未來可能執政的女性</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crlo</dc:creator>
  <cp:lastModifiedBy>crlo</cp:lastModifiedBy>
  <cp:revision>42</cp:revision>
  <dcterms:created xsi:type="dcterms:W3CDTF">2016-02-03T07:18:21Z</dcterms:created>
  <dcterms:modified xsi:type="dcterms:W3CDTF">2016-03-16T11:33:00Z</dcterms:modified>
</cp:coreProperties>
</file>