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00FF00"/>
    <a:srgbClr val="FF33CC"/>
    <a:srgbClr val="FF66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94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87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70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18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86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4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35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3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05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36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29CE-3B21-47A6-A08F-56DFF108B7DF}" type="datetimeFigureOut">
              <a:rPr lang="zh-TW" altLang="en-US" smtClean="0"/>
              <a:t>2016/2/12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4FA33-0D33-4533-8075-EAA3FE04CD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71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札幌冰雪節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開幕 各式</a:t>
            </a:r>
            <a:r>
              <a:rPr lang="zh-TW" altLang="en-US" sz="5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造型雪</a:t>
            </a:r>
            <a:r>
              <a:rPr lang="zh-TW" altLang="en-US" sz="5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雕亮相</a:t>
            </a:r>
            <a:endParaRPr lang="zh-TW" altLang="en-US" sz="5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陳品妤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1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七龍珠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2050"/>
            <a:ext cx="8081493" cy="53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923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初音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7767855" cy="5167312"/>
          </a:xfrm>
        </p:spPr>
      </p:pic>
    </p:spTree>
    <p:extLst>
      <p:ext uri="{BB962C8B-B14F-4D97-AF65-F5344CB8AC3E}">
        <p14:creationId xmlns:p14="http://schemas.microsoft.com/office/powerpoint/2010/main" val="2182926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猴年特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767855" cy="5167312"/>
          </a:xfrm>
        </p:spPr>
      </p:pic>
    </p:spTree>
    <p:extLst>
      <p:ext uri="{BB962C8B-B14F-4D97-AF65-F5344CB8AC3E}">
        <p14:creationId xmlns:p14="http://schemas.microsoft.com/office/powerpoint/2010/main" val="393931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守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767855" cy="5167312"/>
          </a:xfrm>
        </p:spPr>
      </p:pic>
    </p:spTree>
    <p:extLst>
      <p:ext uri="{BB962C8B-B14F-4D97-AF65-F5344CB8AC3E}">
        <p14:creationId xmlns:p14="http://schemas.microsoft.com/office/powerpoint/2010/main" val="66019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泰迪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熊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767855" cy="5167312"/>
          </a:xfrm>
        </p:spPr>
      </p:pic>
    </p:spTree>
    <p:extLst>
      <p:ext uri="{BB962C8B-B14F-4D97-AF65-F5344CB8AC3E}">
        <p14:creationId xmlns:p14="http://schemas.microsoft.com/office/powerpoint/2010/main" val="2888566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星際大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戰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6"/>
          <a:stretch/>
        </p:blipFill>
        <p:spPr>
          <a:xfrm>
            <a:off x="838200" y="1690688"/>
            <a:ext cx="8727430" cy="5167312"/>
          </a:xfrm>
        </p:spPr>
      </p:pic>
    </p:spTree>
    <p:extLst>
      <p:ext uri="{BB962C8B-B14F-4D97-AF65-F5344CB8AC3E}">
        <p14:creationId xmlns:p14="http://schemas.microsoft.com/office/powerpoint/2010/main" val="878104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 txBox="1">
            <a:spLocks/>
          </p:cNvSpPr>
          <p:nvPr/>
        </p:nvSpPr>
        <p:spPr>
          <a:xfrm>
            <a:off x="838200" y="26682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0000" dirty="0" smtClean="0">
                <a:solidFill>
                  <a:srgbClr val="FF33CC"/>
                </a:solidFill>
                <a:latin typeface="Bauhaus 93" panose="04030905020B02020C02" pitchFamily="82" charset="0"/>
              </a:rPr>
              <a:t>T</a:t>
            </a:r>
            <a:r>
              <a:rPr lang="en-US" altLang="zh-TW" sz="20000" dirty="0" smtClean="0">
                <a:solidFill>
                  <a:srgbClr val="FFC000"/>
                </a:solidFill>
                <a:latin typeface="Bauhaus 93" panose="04030905020B02020C02" pitchFamily="82" charset="0"/>
              </a:rPr>
              <a:t>h</a:t>
            </a:r>
            <a:r>
              <a:rPr lang="en-US" altLang="zh-TW" sz="20000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e</a:t>
            </a:r>
            <a:r>
              <a:rPr lang="en-US" altLang="zh-TW" sz="20000" dirty="0" smtClean="0">
                <a:solidFill>
                  <a:srgbClr val="00FFFF"/>
                </a:solidFill>
                <a:latin typeface="Bauhaus 93" panose="04030905020B02020C02" pitchFamily="82" charset="0"/>
              </a:rPr>
              <a:t> </a:t>
            </a:r>
            <a:r>
              <a:rPr lang="en-US" altLang="zh-TW" sz="20000" dirty="0" smtClean="0">
                <a:solidFill>
                  <a:srgbClr val="00FF00"/>
                </a:solidFill>
                <a:latin typeface="Bauhaus 93" panose="04030905020B02020C02" pitchFamily="82" charset="0"/>
              </a:rPr>
              <a:t>E</a:t>
            </a:r>
            <a:r>
              <a:rPr lang="en-US" altLang="zh-TW" sz="20000" dirty="0" smtClean="0">
                <a:solidFill>
                  <a:srgbClr val="00FFFF"/>
                </a:solidFill>
                <a:latin typeface="Bauhaus 93" panose="04030905020B02020C02" pitchFamily="82" charset="0"/>
              </a:rPr>
              <a:t>n</a:t>
            </a:r>
            <a:r>
              <a:rPr lang="en-US" altLang="zh-TW" sz="20000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d</a:t>
            </a:r>
            <a:endParaRPr lang="zh-TW" altLang="en-US" sz="20000" dirty="0">
              <a:solidFill>
                <a:srgbClr val="00B0F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62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雪祭概要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日開幕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分成三大會場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大通會場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大型雪像為主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薄野會場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晶瑩剔透冰雕作品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為主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TSUDOME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社區體育館會場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提供各種用雪做的溜滑梯和滑雪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遊艇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總共約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有兩百多座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大小不同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的雪像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冰雕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782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093085" y="1690688"/>
            <a:ext cx="7992000" cy="4838901"/>
          </a:xfrm>
          <a:prstGeom prst="ellips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zh-TW" sz="3200" i="0" u="none" strike="noStrike" normalizeH="0" baseline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TW" altLang="zh-TW" sz="3200" i="0" u="none" strike="noStrike" normalizeH="0" baseline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據說當時只是由當地的中學生和高中生在大通公園製作了 6 座雪像</a:t>
            </a:r>
            <a:endParaRPr lang="zh-TW" alt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5"/>
          <p:cNvSpPr txBox="1">
            <a:spLocks/>
          </p:cNvSpPr>
          <p:nvPr/>
        </p:nvSpPr>
        <p:spPr>
          <a:xfrm>
            <a:off x="2093085" y="1690687"/>
            <a:ext cx="7992000" cy="4838901"/>
          </a:xfrm>
          <a:prstGeom prst="ellips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同時舉辦了打雪仗大賽、雪像展、狂歡節等活動</a:t>
            </a:r>
            <a:endParaRPr lang="zh-TW" alt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內容版面配置區 5"/>
          <p:cNvSpPr txBox="1">
            <a:spLocks/>
          </p:cNvSpPr>
          <p:nvPr/>
        </p:nvSpPr>
        <p:spPr>
          <a:xfrm>
            <a:off x="2093085" y="1690687"/>
            <a:ext cx="7992000" cy="4838901"/>
          </a:xfrm>
          <a:prstGeom prst="ellips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沒想到約有五萬多人參加，受歡迎程度超乎預期之外</a:t>
            </a:r>
            <a:endParaRPr lang="en-US" altLang="zh-TW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內容版面配置區 5"/>
          <p:cNvSpPr txBox="1">
            <a:spLocks/>
          </p:cNvSpPr>
          <p:nvPr/>
        </p:nvSpPr>
        <p:spPr>
          <a:xfrm>
            <a:off x="2093085" y="1690686"/>
            <a:ext cx="7992000" cy="4838901"/>
          </a:xfrm>
          <a:prstGeom prst="ellipse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TW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TW" alt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此後，雪祭便成了札幌市民在冬季例行的重要活動</a:t>
            </a:r>
            <a:endParaRPr lang="en-US" altLang="zh-TW" sz="320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1363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特色雪像介紹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進擊的巨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噸重的雪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1" y="2796381"/>
            <a:ext cx="5603889" cy="31506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7868"/>
            <a:ext cx="5696519" cy="42090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2843"/>
            <a:ext cx="5981720" cy="397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51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野柳女王頭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平溪天燈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公尺、寬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把重達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公斤的冰柱豎起來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女王頭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由日本冰雕會北海道札幌支部約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名會員，用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塊重達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公斤的冰柱，耗時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星期完成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72317"/>
            <a:ext cx="4848130" cy="29762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18" y="3410487"/>
            <a:ext cx="4450724" cy="33380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52" y="3349312"/>
            <a:ext cx="4613856" cy="34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特色冰雕介紹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行天宮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公尺、長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公尺、寬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根冰柱雕刻而成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動員了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多位擅長冰雕的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廚師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13022"/>
            <a:ext cx="4519500" cy="33896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10" y="3313022"/>
            <a:ext cx="6471838" cy="33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1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特色雪像介紹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新幹線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為了慶祝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日即將通車的北海道新幹線所以打造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4675"/>
            <a:ext cx="6156490" cy="360838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99" y="3114676"/>
            <a:ext cx="5412581" cy="36083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99" y="3294855"/>
            <a:ext cx="57150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81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41230" y="2734838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其他特色雪像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9458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澳門聖保羅天主教堂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0000"/>
            <a:ext cx="7738826" cy="5148000"/>
          </a:xfrm>
        </p:spPr>
      </p:pic>
    </p:spTree>
    <p:extLst>
      <p:ext uri="{BB962C8B-B14F-4D97-AF65-F5344CB8AC3E}">
        <p14:creationId xmlns:p14="http://schemas.microsoft.com/office/powerpoint/2010/main" val="1363607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9764</TotalTime>
  <Words>288</Words>
  <Application>Microsoft Office PowerPoint</Application>
  <PresentationFormat>寬螢幕</PresentationFormat>
  <Paragraphs>43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新細明體</vt:lpstr>
      <vt:lpstr>標楷體</vt:lpstr>
      <vt:lpstr>Arial</vt:lpstr>
      <vt:lpstr>Bauhaus 93</vt:lpstr>
      <vt:lpstr>Calibri</vt:lpstr>
      <vt:lpstr>Calibri Light</vt:lpstr>
      <vt:lpstr>Wingdings</vt:lpstr>
      <vt:lpstr>Office 佈景主題</vt:lpstr>
      <vt:lpstr>日本札幌冰雪節開幕 各式造型雪雕亮相</vt:lpstr>
      <vt:lpstr>雪祭概要</vt:lpstr>
      <vt:lpstr>起源</vt:lpstr>
      <vt:lpstr>特色雪像介紹-進擊的巨人</vt:lpstr>
      <vt:lpstr>特色冰雕介紹-野柳女王頭&amp;平溪天燈</vt:lpstr>
      <vt:lpstr>特色冰雕介紹-行天宮</vt:lpstr>
      <vt:lpstr>特色雪像介紹-新幹線</vt:lpstr>
      <vt:lpstr>其他特色雪像</vt:lpstr>
      <vt:lpstr>澳門聖保羅天主教堂</vt:lpstr>
      <vt:lpstr>七龍珠</vt:lpstr>
      <vt:lpstr>初音</vt:lpstr>
      <vt:lpstr>猴年特典</vt:lpstr>
      <vt:lpstr>日本天守</vt:lpstr>
      <vt:lpstr>泰迪熊</vt:lpstr>
      <vt:lpstr>星際大戰</vt:lpstr>
      <vt:lpstr>PowerPoint 簡報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2016北海道雪祭</dc:title>
  <dc:creator>User</dc:creator>
  <cp:lastModifiedBy>User</cp:lastModifiedBy>
  <cp:revision>42</cp:revision>
  <dcterms:created xsi:type="dcterms:W3CDTF">2016-02-06T06:26:39Z</dcterms:created>
  <dcterms:modified xsi:type="dcterms:W3CDTF">2016-02-13T07:05:17Z</dcterms:modified>
</cp:coreProperties>
</file>