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8" autoAdjust="0"/>
    <p:restoredTop sz="94660"/>
  </p:normalViewPr>
  <p:slideViewPr>
    <p:cSldViewPr>
      <p:cViewPr>
        <p:scale>
          <a:sx n="66" d="100"/>
          <a:sy n="66" d="100"/>
        </p:scale>
        <p:origin x="-1236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E7021-B454-48F5-838F-C6643030B78B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7777E-D1ED-487A-AA16-04263D4489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7777E-D1ED-487A-AA16-04263D44898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7777E-D1ED-487A-AA16-04263D44898A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7777E-D1ED-487A-AA16-04263D44898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6371-DFED-4A34-AA04-5A583CDC9296}" type="datetimeFigureOut">
              <a:rPr lang="zh-TW" altLang="en-US" smtClean="0"/>
              <a:pPr/>
              <a:t>2016/2/16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0F10-F5B5-4DED-8890-6D548EA84C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429552" cy="1714512"/>
          </a:xfrm>
        </p:spPr>
        <p:txBody>
          <a:bodyPr>
            <a:normAutofit/>
          </a:bodyPr>
          <a:lstStyle/>
          <a:p>
            <a:r>
              <a:rPr lang="zh-TW" altLang="en-US" sz="42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中國一胎化政策帶來的反效果</a:t>
            </a:r>
            <a:endParaRPr lang="zh-TW" altLang="en-US" sz="4200" dirty="0"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85918" y="2643182"/>
            <a:ext cx="5500726" cy="642942"/>
          </a:xfrm>
        </p:spPr>
        <p:txBody>
          <a:bodyPr>
            <a:normAutofit/>
          </a:bodyPr>
          <a:lstStyle/>
          <a:p>
            <a:r>
              <a:rPr lang="zh-TW" alt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製作人</a:t>
            </a:r>
            <a:r>
              <a:rPr lang="en-US" altLang="zh-TW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:</a:t>
            </a:r>
            <a:r>
              <a:rPr lang="zh-TW" alt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韓佳穎</a:t>
            </a:r>
            <a:endParaRPr lang="zh-TW" altLang="en-US" sz="3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29058" y="4214818"/>
            <a:ext cx="4357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為什麼中國要取消</a:t>
            </a:r>
            <a:endParaRPr lang="en-US" altLang="zh-TW" sz="28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  <a:p>
            <a:pPr algn="ctr"/>
            <a:r>
              <a:rPr lang="zh-TW" altLang="en-US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一胎化政策</a:t>
            </a:r>
            <a:r>
              <a:rPr lang="en-US" altLang="zh-TW" sz="2800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?</a:t>
            </a:r>
            <a:endParaRPr lang="zh-TW" altLang="en-US" sz="2800" dirty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pic>
        <p:nvPicPr>
          <p:cNvPr id="8" name="圖片 7" descr="1379317738-1908446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429000"/>
            <a:ext cx="2339974" cy="29922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00100" y="-230720"/>
            <a:ext cx="7143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50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目的</a:t>
            </a:r>
            <a:endParaRPr lang="en-US" altLang="zh-TW" sz="15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50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到底</a:t>
            </a:r>
            <a:endParaRPr lang="en-US" altLang="zh-TW" sz="15000" dirty="0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50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是什麼</a:t>
            </a:r>
            <a:r>
              <a:rPr lang="en-US" altLang="zh-TW" sz="15000" dirty="0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15000" dirty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方鳳美.jpg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4643438" y="357166"/>
            <a:ext cx="3429024" cy="4656253"/>
          </a:xfrm>
          <a:prstGeom prst="teardrop">
            <a:avLst/>
          </a:prstGeom>
        </p:spPr>
      </p:pic>
      <p:pic>
        <p:nvPicPr>
          <p:cNvPr id="5" name="圖片 4" descr="方鳳美 黑白照片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5786" y="1928802"/>
            <a:ext cx="3714776" cy="4539061"/>
          </a:xfrm>
          <a:prstGeom prst="ellipse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42844" y="642918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方鳳美 前任記者</a:t>
            </a:r>
            <a:endParaRPr lang="zh-TW" altLang="en-US" sz="32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中國為何決定現在解禁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?</a:t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</a:br>
            <a:r>
              <a:rPr lang="zh-TW" altLang="en-US" sz="3500" dirty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中國希望達成甚麼效果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?</a:t>
            </a:r>
            <a:endParaRPr lang="zh-TW" altLang="en-US" sz="3500" dirty="0"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1689119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老人和男人很多，年輕人很少</a:t>
            </a:r>
            <a:endParaRPr lang="en-US" altLang="zh-TW" sz="3050" dirty="0" smtClean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若中國不再生更多小孩，他們會失去更大的勞動力</a:t>
            </a:r>
            <a:endParaRPr lang="zh-TW" altLang="en-US" sz="3050" dirty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894" y="3971392"/>
            <a:ext cx="2428892" cy="155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向右箭號 7"/>
          <p:cNvSpPr/>
          <p:nvPr/>
        </p:nvSpPr>
        <p:spPr>
          <a:xfrm>
            <a:off x="4529166" y="4614334"/>
            <a:ext cx="928694" cy="357190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老人.jpg"/>
          <p:cNvPicPr>
            <a:picLocks noChangeAspect="1"/>
          </p:cNvPicPr>
          <p:nvPr/>
        </p:nvPicPr>
        <p:blipFill>
          <a:blip r:embed="rId4"/>
          <a:srcRect b="-2304"/>
          <a:stretch>
            <a:fillRect/>
          </a:stretch>
        </p:blipFill>
        <p:spPr>
          <a:xfrm>
            <a:off x="6243678" y="3685640"/>
            <a:ext cx="1428760" cy="22611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中國曾讓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億人脫離窮困，一胎化政策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/>
            </a:r>
            <a:br>
              <a:rPr lang="en-US" altLang="zh-TW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</a:br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驅使了中國驚人的經濟成長。</a:t>
            </a:r>
            <a:endParaRPr lang="zh-TW" altLang="en-US" sz="3500" dirty="0"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1689119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中國從來沒有讓</a:t>
            </a:r>
            <a:r>
              <a:rPr lang="en-US" altLang="zh-TW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6</a:t>
            </a:r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億人脫離貧困</a:t>
            </a:r>
            <a:endParaRPr lang="en-US" altLang="zh-TW" sz="3050" dirty="0" smtClean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要推動經濟發展需要有更多人口</a:t>
            </a:r>
            <a:endParaRPr lang="zh-TW" altLang="en-US" sz="3050" dirty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pic>
        <p:nvPicPr>
          <p:cNvPr id="9" name="圖片 8" descr="記者.jpg"/>
          <p:cNvPicPr>
            <a:picLocks noChangeAspect="1"/>
          </p:cNvPicPr>
          <p:nvPr/>
        </p:nvPicPr>
        <p:blipFill>
          <a:blip r:embed="rId2"/>
          <a:srcRect t="24219" b="19531"/>
          <a:stretch>
            <a:fillRect/>
          </a:stretch>
        </p:blipFill>
        <p:spPr>
          <a:xfrm>
            <a:off x="4500562" y="4643446"/>
            <a:ext cx="4017433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一胎化政策對人們造成的影響</a:t>
            </a:r>
            <a:endParaRPr lang="zh-TW" altLang="en-US" sz="3500" dirty="0"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1689119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四川地震過後，有</a:t>
            </a:r>
            <a:r>
              <a:rPr lang="en-US" altLang="zh-TW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7</a:t>
            </a:r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萬人死亡</a:t>
            </a:r>
            <a:endParaRPr lang="en-US" altLang="zh-TW" sz="3050" dirty="0" smtClean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有一個人失去了女兒，也等於失去了社會和經濟地位</a:t>
            </a:r>
            <a:endParaRPr lang="zh-TW" altLang="en-US" sz="3050" dirty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617965"/>
            <a:ext cx="1714512" cy="266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文字方塊 9"/>
          <p:cNvSpPr txBox="1"/>
          <p:nvPr/>
        </p:nvSpPr>
        <p:spPr>
          <a:xfrm>
            <a:off x="285720" y="4618097"/>
            <a:ext cx="142876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50" dirty="0" smtClean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失去了</a:t>
            </a:r>
            <a:r>
              <a:rPr lang="en-US" altLang="zh-TW" sz="2050" dirty="0" smtClean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...</a:t>
            </a:r>
            <a:endParaRPr lang="zh-TW" altLang="en-US" sz="2050" dirty="0"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pic>
        <p:nvPicPr>
          <p:cNvPr id="11" name="圖片 10" descr="2007814132128175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3760841"/>
            <a:ext cx="2232437" cy="2143140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5357818" y="4638921"/>
            <a:ext cx="1428760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50" dirty="0" smtClean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失去了</a:t>
            </a:r>
            <a:r>
              <a:rPr lang="en-US" altLang="zh-TW" sz="2050" dirty="0" smtClean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...</a:t>
            </a:r>
            <a:endParaRPr lang="zh-TW" altLang="en-US" sz="2050" dirty="0"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13" name="等於 12"/>
          <p:cNvSpPr/>
          <p:nvPr/>
        </p:nvSpPr>
        <p:spPr>
          <a:xfrm>
            <a:off x="4071934" y="4643446"/>
            <a:ext cx="857256" cy="428628"/>
          </a:xfrm>
          <a:prstGeom prst="mathEqual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沒辦法嫁娶</a:t>
            </a:r>
            <a:endParaRPr lang="zh-TW" altLang="en-US" sz="3500" dirty="0"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1689119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之前中國有個習俗叫做「採禮」</a:t>
            </a:r>
          </a:p>
          <a:p>
            <a:r>
              <a:rPr lang="zh-TW" altLang="en-US" sz="3050" dirty="0" smtClean="0">
                <a:solidFill>
                  <a:schemeClr val="bg2">
                    <a:lumMod val="25000"/>
                  </a:schemeClr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許多男性不想要嫁娶</a:t>
            </a:r>
            <a:endParaRPr lang="en-US" altLang="zh-TW" sz="3050" dirty="0" smtClean="0">
              <a:solidFill>
                <a:schemeClr val="bg2">
                  <a:lumMod val="25000"/>
                </a:schemeClr>
              </a:solidFill>
              <a:latin typeface="標楷體" pitchFamily="65" charset="-120"/>
              <a:ea typeface="標楷體" pitchFamily="65" charset="-120"/>
              <a:cs typeface="微軟正黑體 Light" pitchFamily="34" charset="-120"/>
            </a:endParaRPr>
          </a:p>
        </p:txBody>
      </p:sp>
      <p:pic>
        <p:nvPicPr>
          <p:cNvPr id="9" name="圖片 8" descr="維尼熊.jpg"/>
          <p:cNvPicPr>
            <a:picLocks noChangeAspect="1"/>
          </p:cNvPicPr>
          <p:nvPr/>
        </p:nvPicPr>
        <p:blipFill>
          <a:blip r:embed="rId3"/>
          <a:srcRect l="16133" t="11458" r="17866" b="15624"/>
          <a:stretch>
            <a:fillRect/>
          </a:stretch>
        </p:blipFill>
        <p:spPr>
          <a:xfrm>
            <a:off x="6572264" y="3286124"/>
            <a:ext cx="1857388" cy="2889270"/>
          </a:xfrm>
          <a:prstGeom prst="rect">
            <a:avLst/>
          </a:prstGeom>
        </p:spPr>
      </p:pic>
      <p:pic>
        <p:nvPicPr>
          <p:cNvPr id="23" name="圖片 22" descr="彩禮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500" y="3395680"/>
            <a:ext cx="5206532" cy="3462344"/>
          </a:xfrm>
          <a:prstGeom prst="ellipse">
            <a:avLst/>
          </a:prstGeom>
          <a:ln>
            <a:solidFill>
              <a:srgbClr val="FFFF00"/>
            </a:solidFill>
          </a:ln>
        </p:spPr>
      </p:pic>
      <p:pic>
        <p:nvPicPr>
          <p:cNvPr id="24" name="圖片 23" descr="彩禮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953450" cy="3500438"/>
          </a:xfrm>
          <a:prstGeom prst="ellipse">
            <a:avLst/>
          </a:prstGeom>
          <a:ln>
            <a:solidFill>
              <a:srgbClr val="FFFF00"/>
            </a:solidFill>
          </a:ln>
        </p:spPr>
      </p:pic>
      <p:pic>
        <p:nvPicPr>
          <p:cNvPr id="25" name="圖片 24" descr="彩禮 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76" y="3267783"/>
            <a:ext cx="4000528" cy="3590217"/>
          </a:xfrm>
          <a:prstGeom prst="ellipse">
            <a:avLst/>
          </a:prstGeom>
          <a:ln>
            <a:solidFill>
              <a:srgbClr val="FFFF00"/>
            </a:solidFill>
          </a:ln>
        </p:spPr>
      </p:pic>
      <p:pic>
        <p:nvPicPr>
          <p:cNvPr id="26" name="圖片 25" descr="彩禮 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8127" y="0"/>
            <a:ext cx="5025873" cy="3417594"/>
          </a:xfrm>
          <a:prstGeom prst="ellipse">
            <a:avLst/>
          </a:prstGeom>
          <a:ln>
            <a:solidFill>
              <a:srgbClr val="FFFF00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3655278_165022836000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429132"/>
            <a:ext cx="2143140" cy="214314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2643174" y="500042"/>
            <a:ext cx="40719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問問題時間</a:t>
            </a:r>
            <a:endParaRPr lang="zh-TW" altLang="en-US" sz="3400" dirty="0">
              <a:solidFill>
                <a:schemeClr val="tx2">
                  <a:lumMod val="60000"/>
                  <a:lumOff val="4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85786" y="1214422"/>
            <a:ext cx="73581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中國大陸在什麼時候宣布結束一胎化政策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85786" y="2000240"/>
            <a:ext cx="73581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怎麼樣才可以推動經濟成長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785786" y="2786058"/>
            <a:ext cx="73581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中國有沒有讓六億人脫離貧困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785786" y="3571876"/>
            <a:ext cx="714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為什麼那位礦工與他的太太會覺得他們以後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會變成沒用的寄生蟲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E E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428992" y="5702874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資料來源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:http://</a:t>
            </a:r>
            <a:r>
              <a:rPr lang="en-US" altLang="zh-TW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微軟正黑體 Light" pitchFamily="34" charset="-120"/>
              </a:rPr>
              <a:t>www.ngtaiwan.com/22277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00034" y="54832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謝謝各位聽眾的配合</a:t>
            </a:r>
            <a:endParaRPr lang="zh-TW" altLang="en-US" sz="28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213</Words>
  <Application>Microsoft Office PowerPoint</Application>
  <PresentationFormat>如螢幕大小 (4:3)</PresentationFormat>
  <Paragraphs>33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中國一胎化政策帶來的反效果</vt:lpstr>
      <vt:lpstr>投影片 2</vt:lpstr>
      <vt:lpstr>投影片 3</vt:lpstr>
      <vt:lpstr>中國為何決定現在解禁? 中國希望達成甚麼效果?</vt:lpstr>
      <vt:lpstr>中國曾讓6億人脫離窮困，一胎化政策 驅使了中國驚人的經濟成長。</vt:lpstr>
      <vt:lpstr>一胎化政策對人們造成的影響</vt:lpstr>
      <vt:lpstr>沒辦法嫁娶</vt:lpstr>
      <vt:lpstr>投影片 8</vt:lpstr>
      <vt:lpstr>投影片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大陸實施35年的一胎化政策 即將要解除了!</dc:title>
  <dc:creator>USER</dc:creator>
  <cp:lastModifiedBy>USER</cp:lastModifiedBy>
  <cp:revision>49</cp:revision>
  <dcterms:created xsi:type="dcterms:W3CDTF">2016-01-28T13:31:05Z</dcterms:created>
  <dcterms:modified xsi:type="dcterms:W3CDTF">2016-02-17T13:51:01Z</dcterms:modified>
</cp:coreProperties>
</file>