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79" r:id="rId4"/>
    <p:sldId id="277" r:id="rId5"/>
    <p:sldId id="261" r:id="rId6"/>
    <p:sldId id="269" r:id="rId7"/>
    <p:sldId id="271" r:id="rId8"/>
    <p:sldId id="257" r:id="rId9"/>
    <p:sldId id="273" r:id="rId10"/>
    <p:sldId id="258" r:id="rId11"/>
    <p:sldId id="274" r:id="rId12"/>
    <p:sldId id="259" r:id="rId13"/>
    <p:sldId id="280" r:id="rId14"/>
    <p:sldId id="281" r:id="rId15"/>
    <p:sldId id="262" r:id="rId16"/>
    <p:sldId id="263" r:id="rId17"/>
    <p:sldId id="275" r:id="rId18"/>
    <p:sldId id="264" r:id="rId19"/>
    <p:sldId id="266" r:id="rId20"/>
    <p:sldId id="278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29"/>
    <a:srgbClr val="003B3A"/>
    <a:srgbClr val="0024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0" autoAdjust="0"/>
    <p:restoredTop sz="94660"/>
  </p:normalViewPr>
  <p:slideViewPr>
    <p:cSldViewPr>
      <p:cViewPr varScale="1">
        <p:scale>
          <a:sx n="101" d="100"/>
          <a:sy n="101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F4CC-BA00-4782-8E6D-C831FC729ECD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4E54-28B9-46E7-8741-4E40E8BD6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4E54-28B9-46E7-8741-4E40E8BD627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B8656E-F3D1-48AC-B6BA-EFB111A45A9F}" type="datetimeFigureOut">
              <a:rPr lang="zh-TW" altLang="en-US" smtClean="0"/>
              <a:pPr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2E94D83-FD2C-439E-92C7-F0953EBDD3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ved=0ahUKEwiUrMr8rpXLAhXMl5QKHUW5CjsQjRwIBw&amp;url=http://n.yam.com/tripass/travel/20150724/20150724172559.html&amp;psig=AFQjCNGFHUTnTMRCkzcMIxtJJoqj445WpQ&amp;ust=14565739546873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58695987@N04/2053246634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tw/url?sa=i&amp;rct=j&amp;q=&amp;esrc=s&amp;frm=1&amp;source=images&amp;cd=&amp;cad=rja&amp;uact=8&amp;ved=0ahUKEwiIvMCDx5XLAhXFspQKHZRvDQMQjRwIBw&amp;url=http://lowbce.tumblr.com/post/129147156571/%E8%B6%B3%E5%A4%A0%E7%9A%84%E4%BC%91%E6%81%AF-%E7%B5%95%E5%B0%8D%E5%BE%88%E9%87%8D%E8%A6%81&amp;psig=AFQjCNGEl1yu1UyaYS7GK4VP36DFJd-7JA&amp;ust=14565804020587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frm=1&amp;source=images&amp;cd=&amp;cad=rja&amp;uact=8&amp;ved=0ahUKEwj2h6WXyZXLAhVIKJQKHZuFA2EQjRwIBw&amp;url=https://www.mdnkids.com/nie/nie_indicate/Unit7/W-970416-15/W-970416-15.htm&amp;psig=AFQjCNFVBTBejapQtwm9HfxBZGD6xAiW4w&amp;ust=1456580978143037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ved=0ahUKEwiFoLmUypXLAhUHo5QKHQ6kDvoQjRwIBw&amp;url=http://cn.dreamstime.com/illustration/%E8%AF%AD%E8%A8%80.html&amp;psig=AFQjCNEXIc4WtbCuSn0YaYXhU8o72gCimA&amp;ust=1456581251910742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ved=0ahUKEwidkLDiypXLAhVFnpQKHSSzA30QjRwIBw&amp;url=http://big5.soundofhope.org/node/494475&amp;psig=AFQjCNGWBT4VXFQ2ET7lSInGLtZqgzQfbg&amp;ust=1456581399654611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tw/url?sa=i&amp;rct=j&amp;q=&amp;esrc=s&amp;frm=1&amp;source=images&amp;cd=&amp;cad=rja&amp;uact=8&amp;ved=0ahUKEwjcxcH8t5XLAhXCjZQKHbwlBxYQjRwIBw&amp;url=http://casandra940426.pixnet.net/album/photo/120820038&amp;psig=AFQjCNH7ZdQLuk_-HLAdnb3ruZJNCeLD2Q&amp;ust=145657632092100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w/url?sa=i&amp;rct=j&amp;q=&amp;esrc=s&amp;frm=1&amp;source=images&amp;cd=&amp;cad=rja&amp;uact=8&amp;ved=0ahUKEwiG0Jq6vZXLAhXENJQKHc9UD5UQjRwIBw&amp;url=http://www.yanmo.org/&amp;psig=AFQjCNGIzhPdcQJl4PwcrZZZ3lzG29YN3Q&amp;ust=1456577821567303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hyperlink" Target="http://www.google.com.tw/url?sa=i&amp;rct=j&amp;q=&amp;esrc=s&amp;frm=1&amp;source=images&amp;cd=&amp;cad=rja&amp;uact=8&amp;ved=0ahUKEwjNzbeLu5XLAhUDsJQKHWV1D2gQjRwIBw&amp;url=http://www.daily-gag.com/search/%E9%A3%9F%E8%AD%9C&amp;psig=AFQjCNGetWPT8o-J0bO3uYVGuNRxyxeayg&amp;ust=145657717528512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tw/url?sa=i&amp;rct=j&amp;q=&amp;esrc=s&amp;frm=1&amp;source=images&amp;cd=&amp;cad=rja&amp;uact=8&amp;ved=0ahUKEwjh4JH3vJXLAhUBvpQKHboEBf0QjRwIBw&amp;url=http://www.mathland.idv.tw/mathtest/sci.htm&amp;psig=AFQjCNH7IuSTOCOSzfIVljAW5XJt3ybnlg&amp;ust=1456577699506060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com.tw/url?sa=i&amp;rct=j&amp;q=&amp;esrc=s&amp;frm=1&amp;source=images&amp;cd=&amp;cad=rja&amp;uact=8&amp;ved=0ahUKEwji_JP7vZXLAhVBQZQKHUzHAYsQjRwIBw&amp;url=http://blog.xuite.net/tom61930726/wretch/183351259-%E2%97%86%E3%80%90%E6%8B%BC%E7%B6%93%E6%BF%9F%E3%80%91%E5%B8%A5%E5%B8%A5%E7%8E%8B%E5%AD%90%E4%B8%8D%E6%B4%97%E6%BE%A1-%E5%85%92%E7%AB%A5%E7%B9%AA%E6%9C%AC&amp;psig=AFQjCNHBz2j84yL2Be2sFc_YvaQJB07X6w&amp;ust=1456577965804134" TargetMode="External"/><Relationship Id="rId4" Type="http://schemas.openxmlformats.org/officeDocument/2006/relationships/hyperlink" Target="http://www.google.com.tw/url?sa=i&amp;rct=j&amp;q=&amp;esrc=s&amp;frm=1&amp;source=images&amp;cd=&amp;cad=rja&amp;uact=8&amp;ved=0ahUKEwia777OvJXLAhVJJpQKHZgQCQoQjRwIBw&amp;url=http://a5511867.pixnet.net/blog/post/56320548-%E6%95%99%E4%BD%A0%E5%A6%82%E4%BD%95%E5%AF%AB%E4%B8%80%E6%9C%AC%E8%A8%80%E6%83%85%E5%B0%8F%E8%AA%AA%E5%81%B6%E5%83%8F%E5%8A%87%E3%80%82&amp;psig=AFQjCNGFm6UPmyrFaM2GR3tnoiuxyqIwjQ&amp;ust=1456577514769419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ved=0ahUKEwj2587d1ZXLAhUGFJQKHcZJAFUQjRwIBw&amp;url=http://www.shop2000.com.tw/magic_shine/product/p7897994&amp;psig=AFQjCNGIYvD4wsmN8RQD15R_nhKKHpcPUQ&amp;ust=145658431733290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129406">
            <a:off x="778295" y="66629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全球最大的海上圖書館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dirty="0" smtClean="0">
                <a:latin typeface="標楷體" pitchFamily="65" charset="-120"/>
                <a:ea typeface="標楷體" pitchFamily="65" charset="-120"/>
              </a:rPr>
              <a:t>望道號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8" name="Picture 2" descr="http://p1-news.yamedia.tw/MjY1MTQ2NzNuZXdz/65b55b1c1a971e4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662842"/>
            <a:ext cx="4572032" cy="3052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6715140" y="571501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en-US" altLang="zh-TW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王語涵</a:t>
            </a:r>
            <a:endParaRPr lang="zh-TW" altLang="en-US" sz="24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813_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4429303" cy="2950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1285852" y="478632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一入內會先看到的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場景，右邊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可供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休息。</a:t>
            </a:r>
            <a:r>
              <a:rPr lang="zh-TW" altLang="en-US" sz="2000" u="sng" dirty="0">
                <a:latin typeface="標楷體" pitchFamily="65" charset="-120"/>
                <a:ea typeface="標楷體" pitchFamily="65" charset="-120"/>
                <a:hlinkClick r:id="rId3"/>
              </a:rPr>
              <a:t/>
            </a:r>
            <a:br>
              <a:rPr lang="zh-TW" altLang="en-US" sz="2000" u="sng" dirty="0">
                <a:latin typeface="標楷體" pitchFamily="65" charset="-120"/>
                <a:ea typeface="標楷體" pitchFamily="65" charset="-120"/>
                <a:hlinkClick r:id="rId3"/>
              </a:rPr>
            </a:b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2" name="Picture 4" descr="http://41.media.tumblr.com/dad461c1537f5b062693cd0ed61aca4e/tumblr_nuq2u9uako1uflij6o1_12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786190"/>
            <a:ext cx="2286016" cy="22860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DSC086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4802332" cy="270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357290" y="457200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也可以觀看影片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770" name="Picture 2" descr="http://cdn-obs.line-apps.com/line/r/lineq/c/54ed4c1e-8c23-4066-bfb8-65ba24a667a2ab1a4at03cd12e3/200x200.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7194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813_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785794"/>
            <a:ext cx="4610917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文字方塊 6"/>
          <p:cNvSpPr txBox="1"/>
          <p:nvPr/>
        </p:nvSpPr>
        <p:spPr>
          <a:xfrm>
            <a:off x="1428728" y="442913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望道號的歷史紀錄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8" name="Picture 4" descr="https://www.mdnkids.com/nie/nie_indicate/Unit7/W-970416-15/images/W-970416-15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2000264" cy="2080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86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57298"/>
            <a:ext cx="4854286" cy="2736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4857760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600" b="0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Helvetica"/>
              </a:rPr>
              <a:t>玩航海操控遊戲不亦樂乎</a:t>
            </a:r>
            <a:endParaRPr kumimoji="1" lang="zh-TW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813_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5540202" cy="3690932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785918" y="521495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船員們的休息室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813_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5429288" cy="3617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文字方塊 4"/>
          <p:cNvSpPr txBox="1"/>
          <p:nvPr/>
        </p:nvSpPr>
        <p:spPr>
          <a:xfrm>
            <a:off x="1428728" y="521495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有很多種語言的書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6" name="Picture 4" descr="http://thumbs.dreamstime.com/t/%E5%A0%86%E5%9C%A8%E8%AF%AD%E8%A8%80%E7%9A%84%E7%A0%94%E7%A9%B6%E7%9A%84%E4%B9%A6-3114691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714884"/>
            <a:ext cx="2286000" cy="1524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813_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4572032" cy="304592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500034" y="428625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甚至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還有籃球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書</a:t>
            </a:r>
            <a:endParaRPr lang="zh-TW" altLang="en-US" sz="2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2" name="Picture 4" descr="http://big5.soundofhope.org/sites/default/files/p20_images/201407/078d9ed3a89ee0211d9a3319f05e97a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143380"/>
            <a:ext cx="2500330" cy="1675222"/>
          </a:xfrm>
          <a:prstGeom prst="rect">
            <a:avLst/>
          </a:prstGeom>
          <a:noFill/>
        </p:spPr>
      </p:pic>
      <p:sp>
        <p:nvSpPr>
          <p:cNvPr id="6" name="橢圓 5"/>
          <p:cNvSpPr/>
          <p:nvPr/>
        </p:nvSpPr>
        <p:spPr>
          <a:xfrm>
            <a:off x="2285984" y="1071546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868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4698423" cy="264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071538" y="428625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為弱勢老人免費醫療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4" name="AutoShape 2" descr="data:image/jpeg;base64,/9j/4AAQSkZJRgABAQAAAQABAAD/2wCEAAkGBxMSEhUSExMWFhUXGBsZGBcYGBcdIBoaGh0dGhcgGB4dHykgHhomHx4YIjIhJSkrLi4uGCAzODMsNygtLisBCgoKDg0OGxAQGy0mICUtLS0tLi0tLS8vLS0vLS0tLS0tLy0tLS8tLS0tLS0tLS0tLS0tLS0tLS0tLS0tLS0tLf/AABEIAOoA1wMBEQACEQEDEQH/xAAcAAABBQEBAQAAAAAAAAAAAAAAAwQFBgcCAQj/xABOEAACAQMCAwUEBgYFCQYHAAABAgMABBESIQUxQQYTIlFhBzJxgRQjQlKhsTNTYnKCkRWSwdHSFjRDVHOUo+HwJGOTorKzCBclRIPC8f/EABsBAQADAQEBAQAAAAAAAAAAAAACAwQBBQYH/8QAPxEAAgECBAIGBwQJBAMAAAAAAAECAxEEEiExQVEFEyJhcYEykaGxwdHwBhQzUhUWI0JUcqLS4TRzgvFTYmP/2gAMAwEAAhEDEQA/ANxoAoAoAoAoAoAoAoAoAoAoAoAoAoAoAoAoAoAoAoDzNAe0AUAUAUAUAUAUAUAUAUAUAUAUAUAUAUAUAUAUAUAUAUAUBW5u00pmkjt7KWdYW0SSK8SDXgEqgdhqIBGeQrlyxU1a7diS4ZxuKZjH4o5QMmKVSjgeYB2Zf2lJX1pc5KDWvAbca4vIsgtrZFe4ZdRLZ0Qpy1y433IIVBuxB5AEg2IxVry2I09kYpCHu5JbyTn42Kxqf+7iQhQPjqPmaZeZ11mtIqwndJ9Eu7GOAugmkdHh1lkMaxMxYBidJVgm64znBztR6M7G8ou/AuNdKgoAoAoAoAoAoAoAoBpxLicNumueVI183YDJ8hnmfQUudjFy0RC/5WGT/NrK6nHR9CxKfgZmQn4gVy5Z1dt2l9dwDjd/14W2PS5gJ/kSB+NLvkMkPzexnQ7YRIQLqKe0ztqmTwZ/2qFox/EwpcdU36OpYIpVYBlIZTuCCCCPQiulR3QBQBQBQBQFa7Xcdnge2t7aNWmuWdVeQkRx6F1EtjcnGcKOek1xstpwTTctkcDgd42DNxGXPVYI4Y1+WUdv/NS3eczxW0Tg9kgTq+mX2rz+lOD8lI0/himU71z2svUQV/LdcHOtJheLcTACCUaJmlYBQY2QaSMKCcqBsTnJ35qiyOWrvpYmIeyz3GmbiEhnlG4hUssMRIwQiggucEjUxOd+VSS5lMqulqenvOz2PsxnRAIj9+EtE39ZCDU8seRT19Xnfx194inGJbCRY7otPBKQkU+ka1kPuRzBcA6uSuMb7NjnUHoXQtVWmj5fIXHCr2W5N0TDAdPdxhlMzpGcFuTKiyM3MguMKo6HPLMnmgll39g4uLDiC7pfIT5SWy6T/VcMP50syGaHFe084B2kd5jZ3cQhuQutdJLRzIDgtExAO22VO49d8E+DOygrZou6LLXSsKAKAKAKA8ZgBknAHM0BBT8SlnB+jlYoQMtcyDIwOZhU4BGM/WN4eRAcVwsUUt9+RSn7T2kTsbG3k4hcoPHdSN4U+Mz+FF/ZQKnlUHJI0xo1KjUXpfZJa+pCvCrnivES+niNtbhMakgj7wgHlln58jurY2rkZ59mXYnBywii6tN9ra/17yUTsReczxm7J9AoH8smp5XzMnXR/IhdeAcVi9ziUc4x+jubdcH4shDUs+ZzPTf7tvBlele84dNFItp3KySpHLHBIHtpO8YLqRThoJckYwuk9Tmuaos7M1a/z/yapUzIFAFAFARXHe0EFoF7wku5xHEgLSSHyRRufjyHU1xuxOMHLYjZVurxdMsUEEZIISUtLJtuDiNkEbg7gq7EedNWdTjF6O4kbfiNp4llF7CPejKhJlH/AHT5IkwOj7nHvU1RK8JdxP2d0s0ayxsWRhkZGCOhGMAhgcgg7ggjaulMotOzKc7d/wBoI0fdbazaSP8AfkcKW/qnHyqP7xoWlC/Nlj7YXTw2ryRtoOUBkwD3SM6rJJg7HQpZt9vDvXW9CmnFOWpW+ESdzfxW8N5JdxyxSPKskiyGLQV7twygYDkkaeXUUT1sTqRUoOTjZ3JntxYLLYXSN+pdgfJkGtD8iBUpaoqo9mon3j/svdNcWdtO5JaSGN26blQT+NRT0JVI2k0HHO0FpaL9fMkfkucs37qDLH5CjaQjTlLZDLhVk1xcJeyp3axo626EgtiTTreQgkAkKAEBOATnc4Vu7km1GOVeZZK6VhQBQBQHhNAVHjXHoO5N1cPpsx+jXrcHocfaQ/ZTkR4jtjHG+JbGEr5Y7+4iLXgl1xfE19qgss5js1JDSDmrXDDf10/ljJjZy3LM8aWkNXz+Qv7RLlLO0W0itkEMoZcjwqhXBGABu32sk9OtUYmeWOW257f2dwvX13Wc2nCztzvf2cH4mXW5YnQrY1kKfFgHJ21dMZ86wrkfcVFFLNJXtrtd+Xebt2Vs5ba0jiuHQsgIyDsFz4Rkgcht8q9SlFxglI/Muk69LEYqVWimk+fPi/M8uu19hGcPe24I6d6mf5A1O6MapTfBlT7d9u7YR27W0kNyy3Cu0ayD3UVyCcAkAPoOcdKrqVYwVzXhcJOrJx20I639s2D9dZOB5xyBvwZV/OoRxMJF1ToqrAunZrtxZX3hhlxJ+qcaX+QOzfwk1epJmCpRnDdFkrpUR3aHi6WdtLcye7GpOPM8lUepOB8643YlCLlJRRWOxHB5N766Gq8uBlif9FGd0ijH2QBjPmfOkVxZOrUv2I7IuaqQMYX+f/KulJzy/Z/L/l+FAVi97XrqaKyhE7gnW+dMKNyOpwDrb0QH1IqqdWMTZRws6mr0RTbzi72fE7e/uZYmWRTbzBBp0Kx1IQpYsQG3LH7vqKhCrmd2aamGSpZY+JrykMMjBUj4gg/mK0HljXh/CoIAwhhjiDHLd2irk+Z0gZodlJy3ZWvabxTRam0iwbi7BijXyVtpHbyVVzv6ioTlZF+GpOU0+Q47HcZjMS2ZRoZoI1XujvlFGkPE3J0257EdQKQkpLQYijKErviP4+BWgyfo0BLHLM6qzMepdiCWPqSanZFPWS5jWfs3Au8CtatnOq2IQE/tIBof+JDXLI71sv3tfE94NxxxP9DudPelS8UijCzoPe2+zKu2pc+o22DjZnXFOOaO3uLHXSsKAKApntT4usFtGjsVjnmSKVhnIh3abGN8lVK7feqMnoX0I3ldcCL7N8JfiEy8SvE0xr/mdseUafZkcci52I8tj5YJX1Z2c1TWSPmy/K5FTMxFdpuL2cEYe87vSDlFcBiWH6tcElt+g61CWW3aL8PKspWotpvTR205GK9qu0kdzcPNb2/d6sZMh1ZIGMiMeFSdveLDbkK8+rOm5XSv7j6vBzxtOgqTnZLku16/pkJxG+muDqnlklP7bEgfBfdHyFVyrzlxO08HRp7RGwUDoBVd2zRZI9FcOiscmNmGV8j+YqDV9tzo14jbGNgykggggjYjyII5GtGGrNox4qhFq5vnso7TPfWf1pzNC3du33hgFGPqQcH1U16kJXR8viaXVzsLe0vg91dW8SWqqxSdJHRmCh1TJxk7Y1aTj0pJN7EaMoxbzciPF5fXrFIJY7aNTplljHe+Ie8kTMoDkbg6VwD9okFaavYWp099fYWjhHCmh3M88xIwTM4PzCqoUH1HzqViuUr8LFU7cXl7eSnhtiuAMfSpixCqGGRHqG+SMEhd8EcgTUZXeiL6KhBZ5+SI2fg/D7NVTiN+ZGAAW2iJjUeQWGHxnyyxOarVOEdy5161T0FZC8PEbfQ0dnwKR0YFSZI4oA4Iwcl/ER6kVLMuRHqpt3lIjeDDjNmSttBGtt9m3nnEvd+YjcaWA8gcgetRz2LJUoT335oe8U7Y8ZAwthGnm6MJiB1KprXJ+NOuRxYOO9xhY8R4UW1Xsl7HdvznuBLE/wAF7s6FjH3eXnmu9iW5xxrw9DbuJLifZueaNZuH3sd0Y21xM5TWjDmFljwrAjIKOu4O5rippO8R95ustWJd+y/GPpVuJChjkUmOWM/6OVNnX4Z3B6girU7mOpDK7HD8btn1d3KJCpw3chpMEcw3dht/Q125x05cUV3jEU13c2RghkXuLgSSTOjRgRgEOoEgDMWBxsCPWovXYsppQUs3FF8qRSFAFAYn7Y+0guJ/oCY7uEhpD5yEbAeQUHfzJx0rLiarjoj2ui8Ip3nIfeznt8fBZ3j77LDOx59Akp+90DdeR33MqNdT0ZTj+j5UnnjsSnbb2jJbloLXTLONmc7pGfL9t/2RsOp6VKrXjDTiV4Po6dftPSJkl7dSTSGWZ2kkbm7HJ+A6BfQYFebOpKb1PpaGHp0VaCEagXFi7EcDju5JRKCURRyJHiY7bjfYA7eoq2EdLmXEVnDRE5f+zWFt43kQ/EMP5Hf8atTZkVVPcqXFuxF1BkqBKo6pnUPih3/kTUrpk8zX+CEt750OM8uYP/XOqqlCMt0XU674O4vxC+EijbB8qro0XTkW1KqlHQ1P/wCH9T3d2emuMfyVs/mK9KjsfOdJemi1+0PirgQWMLFZrximsc44l3mYftY2HxPlVkuRkpRWs3siZ4VZpCiQxKFVFCqOiqOQ9T+fM1Mobbd2P5HRfeIzgncjkOZArh1K5l/ZhLu6tg7zmCKd5JisORJJ3jk+OQ7qoGFCpjZRv0Gd1HwPU6mCd3qWLg/Bre2H1MSoTzYDLH95j4j8zUE+ZOWpKd5XbleU4Yk1x3JpJHOiuWJZjieJSuHClTsQ2MH+e1LHMxXrnsRCH760d7Ofo8JwD6MnulfTbNSTaONqWktR52BnuVu72G6Ka27mfVH7r5UxMwBHhJ7tSR556Yq+DuY8TBRUbFl4jwiJ/EMo/wCtiOhx5ZK+8P2WBHmDU7GZVGhPg3E5Fl+i3JDSaS0UoAAmQY1ZH2ZVyMqNiCGHULwk0ms0SerpAKATuJCqswUsQCQo5kgbAepodW58otdF5ZZH952Zmz5liT+Zrzq6bZ9Vg2oQXgLaNt+vMf2VmvyNyjprxBVAGByrjdzqSSsj2h05lk0jNdjHM7EZSUVc0j2WWhW2aQ85HLfIeEf+kn51ptwPKqyvrzLwq1KxnbOmgDcxUrEVNx2Kf2t7IQXBIDKs+nIYY1YH6xRzTpq6efSlmvAvhUU+5mR8RsZIJGilXS68x0I6EHqD51xo0RlcneEdoRDw+e3WaaGYyrLG0WwcYCsrsPEoAGob8/OrIy7LRkr0m60ZNXVrE12I7VmXiMc9/Ov1du8aPIQozqyNR5aiC2/XAqdOd3qZsZh1CFqa3Zo9z2t193FYoZXmYpHKwIjGkZkk3w0iJ1KjSSQucmrnLkefGjbWfAm14b3VtMqsZJGjfXM/vO2k+XTPJRsvIV2xHPmkuRAdiVB4faY/UR/+kZrLY9KUtTntL2iW0McSxNNPMSI4U2JxzLH7K+vx6A4WOxWbXgPuB3E8sZa4t/o76iAneLJkYGDldvMY9K7YjJpbMkglLEcwaK7Y5mILjXY61u5O8uA8mFChO8cKuM7qFI8Rzvv0pYmqrS0E+ynA57NpoTIZLXwtAWOXTOdaH9kbY/8A7Sxyc1LXiPOFbcXlOP8A7KPP/jSYqdPcoxD/AGa8Sf4jfxR4LyIhJwNbBdR8hnGTirjFlb2RUO33G4YY7eRJEMyXMTxKrAswJ0yAAHOkozj5ioSZfQhJtq2ljRKkUhQBQGAe0nseLS+V0Yd1cszqnVGBBkH7uWBB9cdN8WL7EHI9/ouo6rUHwKo7ZJNYErKx7h5XQeE43olcN21Y1jRppFjQeJmCqPUnG/5mtcIqKMFao5fA3rgVksUKRryUBR8AMUWupjrOztyJNVqaRnbFlWppEGyCurmHh0byyuNU0hZmONTsT4EXJAwq4XJIVQuSeddHpFR7acKe6jjka3aGbDGFtUbpNvkRq0bMNRXxYJG4OMjOOShbwL6NdSdk9V9cTMsjbKnfkN9+m22++RVWSXBm1V4PVqxsvsq7AhUa7vYFLvjuopEB0KPtFWGzHbHUAetaaVPKtTx8di+snaL0J3gF4txxK/k2/wCz6LaMfdUZaTHlqcY/gHlVq3ZjqpxhFc9S02syMxTUCUA1Lzxn73kT/fXSmzWpU+w8fd27Wx962mlh3+6GLRn5oyGqGrHouWaz5jtuBIb0XpYlhD3IXAwPEW1A+e5FcO5+zlJXNdI6ntDh4zYGa4dSu7HiE9Rih124HVdIlG4/xGaG+naKeK3H0eBGmkXVgl5ioRSQCx9eWORztxzcdi6NGNSKzEv2bupbuO4tb4RytGVBdBhZY5BqRsdG2PLkQCPOracs6MeIp9TNOJ12G4Ras0yyW0BubScx98IowzjAeKQ4AAcqRk+YJrqSOVJysrPRovdSKAoAoDF/bXdlL+2z7ohJHxLkN+AX+dYsbBzjZHudDSUXK5nlwdO43B5eueVYqazaHuVJqCuJ6yDvjH5fGpZU1oRzyT7Vre4a3E+rYcquhDLuU1KmfbYuPs/4IxzdeFSfBCX5ZPhZ8ZGfugZGd6nLkZ737XI0W04dcKdr1mP3Ghi0/IAK+P4qkrGOd92ieiU4GcZ64qaKGxZVqSINmUe2iRlubVuioxXIBGoOCcg7H7O1CdPVMmfZVePd2V7CwH1coljCjCozkyBUHRQ6ZA/aqxaxZRVWWpGSOODWpYTQlcgXMsELYwR3lw3eqPvKqhZMjlv5VVbVGpytBt8v+jYK0njlKuPZzbfS5bzv7lO8JaSOOUorE7tkqA+CcnGrmTUcuty/r5ZctkVyw488dpamxWJXvrmTcrlY1UnmARlxGqDc76Seuai5WjdFqpZ6jjLghxwnjAXiLK1xBK1wND90NOJ4QdOpNbEFkBXOcZiA61XmuaJUlGGhda6Ukfe8TgikihcjvJW0ooG5OCck9BsefPG1csiazbj8HfGd8Z+VdInkjADJIA8zy9KBEXwPizyriZFikJbSocNqUHAI+IwcZPMb0sxeL9Fkiblc4zXLomqUrXKRxKAi8nvNm7uWKFI2GdWY4wTGekuZGAO4wGG2SRCWuhop6RsKrd3MUy3EUkaQXU3cgyRFwGQaISSrqQjkSb5wMpsc1dTTjFGOu4Tk0919MsvYLgV1btdy3bRmW4mD/Vk6dKrgYyMjywegFTinxM9WcXZR2RbakUhQBQGU+3rhBaGC7UbRMY39FkxpJ9NQx/HVVVXRvwFTLOz4mMazyz61lSV7ntzzONl4njuTua6ll0RxyjN3luTfZTs813JuCIVPjbz/AGVP3j+A+WT0OZlLYtPbji7Wui2WLClPdyoVkGNGkg61IIIPunbY9alCPFmerUv2USHZW9tZrg20WmK6wGiuIXm7qdtIYpMkjE6uYJOTs2CCBm60ZaGFzqQ7V7rimaPatqUEggkbg8weoPqDkfKo2DYvyrpAr/bXswl/CEZtDoS0b4zgkYIYdVO2fgKE4SsznsNwMWFuYNYdnbU7gEajyA3J2AA/HzpfSwqQbeYediOEIZJ7oszH6TchFONKHvGR2HmxwRk8gSBzOZwityjEVZWVPhp7i5VYZDwigMm7QdiIre8iNhHpljjkuQmpiJCkkS92NRIUFWkAx1IquUORupYh27fOw+4lDHeC0KPohOpkkCrqSZNPdJuPAQdeRsSY9J54NOxqvo7k7HxMmPcASAlXA5Bl56T5HmPjvvmutnKVDM+4Qkm7zSrsQurffGfIZ5jJ2pFsYmmoW5Pcj4WH06eGJmREVVdV/ZVHByc6cmRl2xnSfI1ZwuzJGF2knuK31sk6Oi519DrboQcbnG/LcY3qMampprYLJDMhGTtHDIsMLSJHOjAyByE0Opw4GTuTuuFzs29LWRRFZ53s91w2Q7jBYjG/qKqPXbiokfcWs8k72UapHI6vKlwxO0bbSBRnV3oZtO2AFKnPIVYoXZ506yjG5If5I3k7wJcy26Wtu6OsNukg1mP9GGLnZR5DP5EXWbMXWQjdpO75l8qRQFAFAFANuJ2EdxE8Eq6o5FKsPQ+XkfWjOxk4u6Pmbtl2Yl4dcGGTJQ5MUmNnX/ENgR0+BFZJwsz38LiFUj3jOLgkrWxuhp0d4I1GTqdj9wY33+fPyqK5FkpRb1RdOwPamIRpbyFY2TZGOArj1PIP8ef86i073JvLa3Al+2PZqC+XVbGIXY1OUUoDINg2vHXlhjtk461ZFmOacXZlP7G9nrxb+BjbTKIpFdyV07KejNhTnlsetWJ6lVRXi0bnNdorAOyqz5KqSBk8zjzO45UKFF20FJEyCOWQRnyzQETeutukEIJJOmJATlm0jcnzwoLE0NFGzk2ziWQxKXC6m2VF+85OEX5nHwGT0puWVZxsWbgfD/o8CRZ1EAl2xjU7EtI2Ompyx+dXJWR405ZpNj+ukQoCF41weSSaG5hkVJYg6EOpZXjk0lgcEEEFVIPx2Oa5YnGSs4srd3wxkvDEJkDTxPNIjRZicoyKdKagVcA5LaiSTkg4AEXG7NEK2WN+C9Z1wC372zhkyAXUyk9MyEyMfh4jVLRthWySdxbh9i90v1RCQNsZioYyL17lWGnSekjAgjcKwINThDiVYnFJ9m313jHhdpDZ3dzZZ0CVlmg1MfGpjVJACT4irqx09AwIHl2e+pCjPsqS89B3LCluDNO6xxqclmOB6fE+nWqlHU31MSpRtEleyMffWpkkjws0kkio6792zeAkHqygNj9qtEdjxq77eg24h2SRD3lm30WXmNA+rf0li90g+YAbyNHBMRxEo6S1RX73jJY20rL3dza3kUU0YPITfVtpPWN1YOp64HlVa0ZpaUoPk0abVxgCgCgCgCgCgI7j/A4L2EwXCB0O481PRlPMMPOuNXJQnKDujObTsx/R8kVvK+qJZ++t5SMA6lZGjk6CQatQ6NnbkQM04Wdz1aNfrV3jW+7E288cjzJKk/eysXQHxqZGKY2KEaNOOu2DvRrQshN5rcB52S4HDZKWtyWL4y5IOodBsAMfCq8zNEqcWrMshvs8tvSrYtMqVBLc8urCO6jkilUEOhQnqBz2PTBwfio8qkZ6kcj0M4tezfcpJE95cwyQ51lJSq6Nyjqv3Cu/xDDmDV0KcJR3NlOlTqQzFn9n3CDawPd3TsZJftSliyxA/VqckkMxOrTz3A5iqTDUd3aJdeE2DSOLiVSunPcxnmudi7jpIRsB9lSRzZqsjGxiq1L9lE7UygKAKAKAZcQ4RbzlGmhjkKZ0F1VtOeeMj4fyrliSlKOzM64M4nW04ZyCmUXK9e7tm0aD6SEx581J86rS1sbpyyxzmmQyKwOnkCV/q8wPyq089kfxO2tLrNvOkchXDaHUEgHky53xzGodQR0rm5JOUdUR8fY/h0bCU26sy7qZC7hfh3hIFMqJOtN6XI3i/tFt45o4Y3LAth5ER5FGkZZV0A63OOmyjJJyADxyRZHC1HDO1pw7x6e2tg3O8hX0ZwhHybBFdzIqdGp+VlLsSnEOK2/dO0iw5Nw6q2hxA5ezZmxgsepHUEcqhuzTrTpu632+Jr9WGMKAKAKAKAKAKATuIEkUo6q6sMMrAEEeRB2IodTa1RXLrsXEdop7iAfdR1YD4d6rlR6KQKrdKLNUcbVSte5nPHOx11wzVJBxEMW1OsLg65SN20p4g7eZAFQlTNVLGZt158CQW7voiguIbd9SllkimCK2DjCmQaC/XAbkCag6TRop4pSv9ewl+HdpX1GP6JOWVdTaRG2ByGWRyvntzrqUiqr1b1vYfQE3hjlWxBIAaOSdohgNhgQFLyDocFR8qmotmeVSMNM3qLDY8EAYSzP3sg3XbCRnl9WmTg/tMS253AOKsUUjJOq5aLREvUioa8UuzDDLKF1mONnCg41aVLYz0zjFDsVd2Pn7iXa7iNzIZTLKit7scMpjVV6ctyfU7/gBilXu9GfWYXoVxj+0pZv+SQ1/py//AF91/vT/AN9R65/m9hq/RMP4b+tB/Tl/+vuv96f++nXP83sH6Jh/Df1oP6cv/wBfdf70/wDfTrn+b2D9Ew/hv60NY7q5WVp1aYSsMNIJyGYbbMw3PIfyFOt/9vYS/RcbW+76f7gt/Td6g/TXIGSTi5fmxyTseZJz866qre0vYV1OjqUFmnh9P5/ImeBcPub0yu0slw9sUKRyyMQVkD6wjMfC/hXB2Bxg4zkWU5uSuzBiqFPB4jI4qz4fW4/j4ZbNvd3AhP6iRtLD9/vsk/wgDyLc6uVnuyLlBu9OK9SJ/slwIm5+lfWdzGpW3EgAJZtpHACqQmPCurc5Y8sVF7mbE4iU0otk32g7S21qQkjoZmwEiJALFjhck7KmebHYYNcSMmyvwIrspwe5k+kXBvpEZ53A7pYwpaI90SwZSWTKFVUnZR5kmroxSPPxONs0lFbLe/HUuHZ7jDyM9vcALcRAFtOdMiHZZI874JBBXcqdtwQTJpoRlGcc0dvc+ROVwBQBQBQBQBQBQDPjHEUtoJbiT3I0Ln5DOB6nl86N2Oxi5OyITsnw1wpuLje6n8cp+4DukS+SICBjqcnma4kSqSTdlsvq4+4vby60EMkUYkJDLJEZFZgNQ2Dpg6VfJyeQ2ozsbW1GN3wG7nRoZLuOOFgQy20BRip5jW8jhQeuFz6ilmSU4p3S172MeB8OszI1lcWVqlxGNQ0wRhZo+Qki2yPJlzlT1Iwa4ktjspTtmi3bxOu03ZrCsYpJ44TBMHRZ5gFbTqjdRrwAMMCvunUNqNCFTmtfAjL7thfW9ssskdsi4UDxzSu7MPCFUIgLHy1VX1poWEV9WNbziXF5YJNcZXWjAJDHBndSAG1zsceenenWNnfu9NPcrvDo7aGxilmt9cpZk0sWU5UkHVnljGOXOs9oQheUbu7PsKdWvia2ShUtFRTvbuXtuR1xxND7lrCnydj+Jx+FUuontFHqU8LNelVk/Uvh8RhI+o5wB6AAD8KqNMY5Vb3u5xQkFAIX/wCjPy/MVOHpGTH/AID8veix9ieNtbPc6IZJ3fusRxq5O2vfIUqBv1I9M4xWqgm46HynT8orFdp2VkXt+2trGQlyWtpcBjHMpyAeRDLlSPgc+gq5prc8WFprNB3QjxTtZqCR2yOzzKTHK6FY1XkX8WGcDOwAw224G9Rehoo4eVTVbCdxwW1ED6gcvExklk8TyuFO7MR8gBsMAACmjfIuh1tNNRWZ327hH2XcVPcpbupXUJGTUcnvFb/tKN6hmDjO+mT9nJ0J3R89jqDjNvitH8Pk/DvJ7tZBIiLd24Bnt8soPJ1I+sjbHRgP6yoelTSzRtxWxmw9RU52l6MtH8H9cCR7Kdq4b5BgGOUKrNCxGQrDKspGzxnow+eDtVZ6E4ZfAn66QCgCgCgCgCgKv7QyPo8SOwWN7mASEkABBIGOonkPCB864y2lu/Bk1w27SQF1OV2wcEA/ukgAj1FdKsrQlxaXElqPvTEf8GU/2YrhKK0ZJ10iVLtvZF5uHvFtcJcjSRz7kg/SM/saQMnz0jmRUWXUnZSvtb/of9uLnRZTKAxaVe5UICzEy+DwqNyQCWwPumktjlFJ1Fcz/t0ZpIIgLWaMC4h0TyBVWJtWFYrqLY3xuuN/PFZlCS1Z6kasJOyepZLSxvFUD6YjN1L268/QI6gD45rqITceRn3aXiDylO8KF1M2ooCFJ71kBUEk4IjB5nnVFeV7L63PregaLhRlJq12vVa/xIWs57gUAUAUAhf/AKM/L8xU4ekZMf8AgPy96LZ2KsppoOJRwMyyFbcjS2ksAXLKG+yWAK59a24a+R2PjPtJkWPg5q6S1Jfh9hZSwCGPuu8lykpdBriZdisjsCwYEcs8x61J32uShGLbqwh2Y7W435If26GdoY4ImmktzokeTUIsqNLjvPtJjDALkjw5HMV3Ld6Gd1uqhLM8suCS11s9Vw7zqWW7lxm2MsEUsiBInTlG5RhlyrEeEgHFdcX5CjjcNDNvGbW9rq9t9PWVv6dpmuruOFreCF1lUSFVxcQ/VzxAFvfkiZlwOun0qUdLmLFuNSUUnmbVm7b8n5aGnWHFra6RjbzRy4GToYEjy1Abj51ZCVpJniVqEoxakrFIsODLK09qHaKa0k7y1nT3o45vGo/ajDa1KnYgAVa4JtxfkWrEygo1lqpK0lza09fG5YuznbBu9FlxBRDc/YcbR3A84yeTeanz28hS04uzNaUakc9N3XtXiXOhAKAKAKAKArvb6B2spHR1RoR34LIHBMQLgFT6gEHoQDvyrj2LKT7VuehT+EcIjnjSS5QTyFFLNL4zqYZbGrIUZ6DArC5OT1PdlCFOKUVYkOxtoP6QuIgW7i2SFo4tTaEklDAlVzgeFSAOQySBk1po3tqeZi7KzXEvHE79IImmkOFUZOBkknZQo6sSQAOpIFXGKMXJ2RBcQv7KHMl9LCspAOlmBMY+ysYHi67sBknfYYA5dcS1Kb0gmRidp+DCRJTd6mjzo1yTuFJGklQ2RqwSM88EjqajmjzLOor2tlfqIr2gdsbKe3RYrlJFWZHmhGoGWIZ1KMjB3KtpPPTiozkmrJllChUhO8ov1Dzh89k8YKysUIz3feTcsZx3ZOrGPs4+VVI0yuZe5TLd1kRam7oHpGWZlHyBrJUd5M+56MpyhhYKTu9/l7LI5qs3hQBQBQDfiB+rb5fmKnT9Ix9INLDyb7vei3dib64s43nT6MTdKrRxSSPr0pqCtpRSTnVyx5bitlN9WrHxfScljq3WbW0E4r26il+kvbpcPcFmeIRSxRwvgKNbOMFT72c8wfPNSzRbvocpTnSoypK6XBrcnezHaLiFpaJEeHJKA7fXpcRCMmRy2X06gMFsEk/GrVdLY8yrknNyctfB3JjhnBeKsmiS5htU1OxECGSQ63Z2y8nhU5Y7gGu6mWU6V7pNvvJDhXYOygcymPvpidTSznvGLHmd/CD6gCliM8RUkrXsuSJPivEY4kLsyqqg5dsAKPQ1ohT4yPPnUcnkp6tlS7JRy3V5NxEIY7ZoBDFrGGm0trEmOi8wM8wRUXPNUUltsap0lRw3VS1le77u4lu0MFu8Di6CGEDLF+Q9QeYPkRvWmSi12tjzqMqkai6r0u4rvYXtbLHMttKJpbSYt9EuJVIchE1kEHxOmBgNjy89sLaT02PfcM0Luykt0jVK6UBQFX4j28tI3MMJe6m/VWy94R08TDwrvzydq5mRaqMrXei7xKO74ncb6YbND5/Xy/gVjU/1qanG6ce/2DHtdwrTw+7aSaaZxby+KR9vdJ2jQLGPjpz60a0O06jc0kraiXB5QqL5FF/LasCdme/Vg5LQF4bOs8txaXYjMujWjxJIp0DSvUMOvXrV8Z22MFWmn6aC/i4lcGKKZrYRpKkjSxiQN9XkqO7fUNWrSQdRAKg4PIzztlKpQjqRftI4cxtohFCz6JtTFQXZRpYFjzZiSRk7nqfOqqibWh6XRtWFOupT0XhsZywIIUsyk8gygE/IjNZGmt0fY060KrtCrd/8fkczW+pSpY4Iwdh/dXFKzukWVcO6sHCUnZ+HyLavb+aOEJoiDhQveljjYYzoxz9NWPyq5VXwR8/U6EjB3qVUo9+nxKnbzq2dLajzJ6knck/E5qqale7PewdSg6ap0ZXUfr2i1QNYUAUAjLK2cKurzJOB/wA6kkuLM1WtVTtShm8XZf59R7DbPculsikPKwUZ6Y8TNtzAAJqynHtXR53SeKthnGcWm9NbeLenA1zhHAILKHSgCqoy7nm2ObOf+gB5CrnFvc+UVXgiVW0p1ZF1hrc8KZSZYCEmxvn3JR9yYdQeQb3l6dQbIXjsVVHGorS9fEmuC8Xjni1qCjKSkkR96N195W+G2DyIII2NaY9rY8isuqdpER2i7VpC4gRWnuG9y3i3Y+rnki9cnpvVl4w8SmFGpX12jz+txrw7slJcOtxxJlkZTmO1T9DF5Fv1j+p23PPaq5SctzRFwpLLSXi+L+SLbdHC/hUqavIyVnaJkXti4rtFag88yyfAZEYPpnUf4RUcbVypRXE9LoHCqcpVpLRKy8S2+zzsq6LBeXbBplgSKBB7sMQQD5yMN2PTJA2qMVzJVZrWMeeveX2pFBTfaPH3n0KFi3dTXSxyqGZQ6FHOltJBK5A2qMi6k7ZmuCH/AAG1iiEscMaRokunSigD3EPT4/jUkVTbdm+RKV0gLG0VkZHUMrgqwPIgjBB+VcJLTUpkvYq4txiynVohyguNXhHkkq5YAdAyt8aplRT2PRpY+S0mhnJJcxfprGdcfai0zL8tB1/zQVU6Uka44ylLiS/Zu/E8JkGca3UagwPgOg5Dbg5B2NSitNSis056Eg5oyMSje0aSVrXxQhY1kQl2dSynWAuhRkYJOCc5wTt5VyvbQ9DA5FXg5NrVbFErGfeHjKDzrpGUVLdAVGc9a4dyq9+J7Q6FAFAFASfZLicdtfxSzELGyPHrPJGbSQWPQHSRn1rTQa1PmvtDTm1CS219eho3BJvpU01yXDQxuYoACCvgA7yTbYsWJAPQLtzOdJ8u9FYlLS97xFlTAiOSC22Uxs46AHmM81OduVCLVtDqbiMaRNNIdEaZLFgRsOo8wdsY55HWgyu9kZFP2ymkupntyYIrmWGNnx41VfAWA5ByDknmAqjpSNWzyriaKvR0pUuunHSN1rxfLyNm7OdnrezTEC7tu8rHU8hO+Xfmc8/LerjxalSU3qSrMBua6lcqk0ldkRxfiKRRvNK2mNFLE+QH5k+XwrRFKK1Mcs1aajFa8DCQJOKcQUEHM8gGPuRDp/DGG+fxrynN1qt+HwR9pCnHBYTIt7e1n0oigAAchsK2nzx7QFU9o66beGfpb3UErHyXWEf8GNcZbR3a5pjm2Pd3U0Z/0qrMvqVAilx8MRH+Ou8St6wT5afH5ktCuTXSCHlcJBQBQFB4RJ9Gu7myl2LyvcW5OwkjlOtwvmyOWBHPBB5VTJWZvg1KKa8yYvJAqMxzgAk4znHXGN6rZbEyPtLxVLqRDE0zRKCcyscMxxpKJ0wM7kAnVVFSatZH0/Q+BmpdbUirW0v7+4jKzn0gUB4zAbmhyUlFXZ7Q6FAJzXCL7zAf9eVSUW9iitiqNH8SSX1y3EobrXuoJUHB/wCXw/trsoZdyihjPvHapK8U7Ph5rwHDKDsRkVE2yipK0ldDyw4tcW8M1vC6iOYNkMpJQsuljGQRjI88jO9XRrNKx4eK6DhVqupGVu63H5Fn4p23ge1giVXU64ROpUgRxoymQZxhgQMYHNc/Cr+si7W4nzv6OrwzylG2VfVveNe3faRLtlhhbVAh1Mw5SP8AZx5qvPPU/u1XWqfuo9ToPo5t9fUWi2+ZS7RcvGMlc3SDUMZGXG4ztkc965T9NeBbj3bB1X/9Je9n0pGFjVUXkoCj4AYFeio3Pz6dTiV/tF2stbT9NKNfSJfE5+CjcfE4FTcowV2Rp4etXfZXyMr7Tdopr84cd1CpykQOST0aQ9W8l5D1O9eRi8fn7MNj6vozoiOH/aT1l7hx7II//qY/Zil//Uf2/jVmE38jnSv4Xn8Dea3nz4UAy43w1bm3lt392VGQny1DGR6jn8q49SUZZWmVbhM8lzbRvgC8tWKSKTjMiDRKrfsyLuDy8SN0otUSklGTXB/XsLLwa8SZO8Q7ciDsVYHDKw6MDsR6V0rcXF2ZI0AUAxvuJrGwjAMkrDKxJgsR5nJAVf2mIHTntQko31IjiPBrm7AE7W8cYOQixd6ykciJJMAH4R7edcauWRnGHo3v6vr1mOcfLi6uYDPLLFHJpUNIxBGlTuAdJ3J6VhxDalZH2XQOHpVqTqVIptP4DKsp9OFAFAeMuQQetdOSipJp7Mr31iN3als5wAMnPlgDzralGSvY+IqTxGFqOkptW7+HAlo+zl+7KhikBYEjUwGAMZLb+EbjnzrnYRGVfEzXam/WxDjHZi5tgrSouGbSCrKctzxjn0PSpKaKFRnKSUdWx9aw6FC+XP49axSlmdz7nCYdUKMaa4e/iK1E0BQBQBQEXKxC5BIImyCOhByCPUGtEXaSfcfOYyKlhZp8aj9484xxu8YMHvLhhjl3hA5dQuM1yni6kzyZdG4endpGge0TgFva2lm0EKR6pgGIG7FoXPiY+I8upq7GL9izzujakniNXzKXprw7n0tyc9lThOLAH7UcgHxwrfkp/lXrYF+48bpZfs/P4G616R88FAFAVPtFwiaKY31koaQgC4gJwJ1X3Sp6TKNgeo2rj5otjJSWWXl3Ebwvi1vdStJa3P0W7OBLBMuNZUYAmhYgsw2GtCGwAMkDFcunsScZRVpK65r5liS/vV2ktEf9qGcYPriRVI+GT8a7qQahwfsFHN5KMAJbA/byJHH7q40BvUlh+yaHFlXeQt52iseGpIsZaeYAySiM95ISBu078lAH3iABgKMYFcclEtjSqVX3CPabgl5c2zyyzHUoDraQEiNgpDMjvs8jMuQD4VyR4fPkk2jtGpCE1poY+e776bugojLgoFAA0lVIwBXnVeFz7zoW2SdvzfBHdVHtBQBQBQHsEjxSrPEQJE5ZGQQeYb0PmNxVkJ20ex5+OwEcSsy0kuPwf1oW2HtymnxwSh/urpYE+jEjb4gVO8eZ4Euj8SnbI/K1is8T4hJcy97LgaciOMHIQHnv1Y9TUJT0sj2ej+jupfWVPS4d3+RvVZ6wUAUAUAUBFT+4f9t/bV638vgfO4r/AE0/91+8U42uAf3T+RrHhnf68DJiHoza/alBnhasRvHJA3wyyofwY16+IV6Ul3HzOCllxCMu0183c+suMxevbXMdxH78bBwPPHNfgy6l+db8JUy2ZkxVNVIOPM+juFcQS4hjnjOUkUOp9CM7+vTFe4nc+TlFxdmOqHAoAoCH472Xs7wf9pt0kOMBiMMB6MMMP51xpMnCpKOzINPZrbJtFcXsIHJY7lwB8M5rmUs6+T3t6hDtD2JgSzuWaS6lZYJSve3MzAEI2Dp1aTv5g0a0OwrSzL5EWLBBw6ZI0VFaF9lAHOP061iR7FVpSRonCJ9cEL89UaNn4qDW88CWjMC7R2aQ8QvY4xhRNkDy1KrnHpljXn4n0j737NtvDNvn8EMqzH0IUAUAUAUAUAUAUAUAUAUAUBETSDBT7Xek49M1ot+9wt8D5jF1odVKlftdY3buuP8AjKBsj03/AOvhXnYZtalNTVGqca40Lvs93p95hFG3+0WVEOP4hn4GvbqSTpOXcfNU6bjiVHvKFpr5i59Rci+JDLY8gP761UHZXIS1NH9inHfDJYOfdzJF+6T9YvyY6vg/pXt4apmjbkfP9I0Mss62ZqdaTzQoAoAoAoBjx1NVtOPOKQfzU0JR3RUOzad5aIPvRL/5kFY4o9qu7NE37PJ9fDbQ9ViWM/GP6tvxU1rjseRWVpsrHbr2cJL9IvYpJ+/bEhjDLpbSAGVRpzqKqcZPPFQnTT1NWGx1WlaEZNLubRBcI9ntpPGsi3VyQwDAh03UjIPuVnjGL4Hp1cXiIbTlb+Z/MaQ9iraBmS/mu411HRcIwMTL07w6CYnHI6jg8wasUIcUZ5Y7Fbwm35v5knxb2c2S2U91b3k8vdwySKRLEykqpYZKpuNuhqXVQtsVR6TxTkouT9b+ZRoT4R8BXmvc/R6TvBeCOq4TCgCgCgEL8+A4OOXL4ipw9IyY5tUJWdttvFFn9mvZeC9nuUn7xljSMriR1wXL55HfkK10IxmrtHyfTVetha2SlOSX8zfvZoH/AMruHfcm/wDHm/xVf1MOR436Uxf/AJJetmddvIeD26vDavO1yp95JHdFI5q5ZsHyOnJH4VXKNNaJG7D18dPWU3bxZSbTijR50qu+5J5n4nnWOrhlU9Js2RlJa8fMdQXbXDLCseXkIVVU82Y4HMgZJ6moRwjjJOLE6qytyWhsvC+y7ycDjtZlMEqZcDAJDI7OhYDnq2yM53869J081PLI8F1slfPAy23vB3YkkYaiM6QcBfQ+vnmvnp0nncIp+e/14H0kJXjmbIa54kMkgZJ69K208K7a6EHV5Fn9m1ndzXaT28fhiZhI+pQF1RsACCQTnboa2UKLhK6Z5+OrLJllufQtbTwwoAoAoAoBG8j1RuvmpH8xih1blG7AyZs4P9jF+CgGskN2ezidkyQ7DS9zJc2L7MsrzQj70Mza8r56XLKfLbzrRB8DzcRHVSLfUzOZsyPZ301skbmJgbiIoNWlWbEq6feIEhzhQcCQchis84PNdHrUK8JUkqngTNtxyNtiRkcwCMj4qdx8KjntuSeGvrBlT7W2dm6ztBbQvIILhpnEa/VgQuyOSB4Ze8EYHUgt5ZEou+xCUZQ9J8V9eBRIfdHwFee9z9Go/hx8EdVwsCgCgCgG9/8Aoz8vzFTh6Rjx/wCBLy96ND9iv+c3v7kH5yVswvonx/2l/wBSvA03jcTvbzJGcSNE4Q/tFSF/GtL2PnoNKSbPlpLPT4ZIJ1YeSkfzDLWdR5n0HXwezOF4fK5xHDM3/wCNifwFcysOvBcTXvZf7Oe7Ed7dB1mDao4jtpAyAXGM6jzxtjbrmroQtqzy8Ti3NuMdiQ9sPaq4tEhgt27tptRaXqAuBhT0Jzz6Y9aVJNaI7gaEajcpcOBiFxZy7uwJycltQOSdyScnJqq0j1rQfAQjQsQqgliQABzJOwA9Sailc7OSirs+hPZL2ZnsbaQXCqrySBtIYHChQBqI2znVsK0QjZHh4uuqsk1wLzUzKFAFAFAFAcTjKsPQ/lQ6jM+zEElpZ2jsS0TwxsHI9wsoJSTyXfCt8jvgtmlBrtI9enWjUvSluif4hZLdKrK7RTRnVFKuNUbfPZlPIqdmFdjK+xVODhpJaDjhXaOYRg3cDbFlaaAGSMlGKElRmRNxndSB96rk9DFOkk7JjviyieOO7tSskkWXjKkESIRiRAQceIct8alU9K73kY6PLIRt+JW9wpaVYnVdmZ1AMZ+7Mkg1RN8cj1G1L3DjKO314HvbCJE4ZeKiqq/RpsBQAP0beW1HsKbbmr8zCofdHwFeQ9z9Xo/hx8EdVwsCgCgCgG9/+jPy/MVOHpGPH/gS8vejRvYqn1963TTAP/crbhfRPj/tL/qV4Gr1pPnAoAoAoCB7WdkrbiKIlwG8BJVkOGGRgjOCMHbbHQVxpMsp1ZU3eJV19jPDx9u4P8af2JUerRe8bVJrgfs54fayLNHCTIpyrO7tg+YBOnPriuqKRVOvOSs2WypFIUAUAUAUAUAUBVeAFodVrINojoIY5UxuSIHQn7LAaGQ8mG23vcRbPXtL65jqXspCT9W8sI+7G4wP3QwbSPRcCounEsji6qVr38SW4Zw+O3jWKMEKueZJJJJZixO5YkkknmTUkrFE5ubuyBhUQcVMcYwtzbtK6jl3kTquvH3mV8E9e7HlTiTbvT14Ml+J8GjnILagdJQlDp1I3vI/mvXHTpSxBSaIXtB2OtjZTxQWsXedw6xDSuQ+ghMFuTZx4s+ua41oWQqyzJtmVJ2L4sAB9C5D9dD/AIqxvDM+th9pYxillWne/kdf5GcW/wBS/wCND/ip91fMl+s8fyL1v+0P8jOLf6l/xof8VPurH6zx/IvW/wC0P8jOLf6l/wAaH/FT7q+Y/WeP5F63/aH+RnFv9S/40P8Aip91Y/WeP5F63/aJzdhuLONP0PGcb97Ftvz96uxwzTuUYj7Qxq03DLa/G78eRqvs+7G/0dG5eUyzS6TIeSjTnSEHPA1Hc8/Icq1QgoqyPmsVip4ieaRbamZgoAoAoAoAoAoAoAoAoAoAoAoAoCL4zwKK5B7wuMo0Z0MVyjEFgenMDB5jfBGTXLEozcdhNLO6i2jmWVRyEwIYeQ7xOYHLJQnbck70O3i+BzJcX3IW9vnzNw+P/ZzTUWhzfq/yccD4JJHNJdXEgknkUINIISONSSEjBJJ3OSx3J8qJCUk1lWxO10gFAFAFAFAFAFAFAFAFAFAFAFAFAFAFAFANpbnBxjqOvn/0KAT+mnfYfzoBX6UAAT+FAAvF9aA5N8u/OgOjdrQHcM4bOOlAdd4M4oD0uKA8MgoAEgoDugCgCgCgCgCgCgCgCgCgCgE551QAscAnA+J5UAieIRA41igBuIRjPjG3xoD36fHy1fgf7qA6gu0f3WB67eVALFR5CgPBGPIfyoA0DyFAGgeQoA0DPIUB7pHkKAAKAMUAYoD2gDFAFAFAFAFAFAFAFAFAFAFAFABFAeaRQBigDFAG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796" name="AutoShape 4" descr="data:image/jpeg;base64,/9j/4AAQSkZJRgABAQAAAQABAAD/2wCEAAkGBxMSEhUSExMWFhUXGBsZGBcYGBcdIBoaGh0dGhcgGB4dHykgHhomHx4YIjIhJSkrLi4uGCAzODMsNygtLisBCgoKDg0OGxAQGy0mICUtLS0tLi0tLS8vLS0vLS0tLS0tLy0tLS8tLS0tLS0tLS0tLS0tLS0tLS0tLS0tLS0tLf/AABEIAOoA1wMBEQACEQEDEQH/xAAcAAABBQEBAQAAAAAAAAAAAAAAAwQFBgcCAQj/xABOEAACAQMCAwUEBgYFCQYHAAABAgMABBESIQUxQQYTIlFhBzJxgRQjQlKhsTNTYnKCkRWSwdHSFjRDVHOUo+HwJGOTorKzCBclRIPC8f/EABsBAQADAQEBAQAAAAAAAAAAAAACAwQBBQYH/8QAPxEAAgECBAIGBwQJBAMAAAAAAAECAxEEEiExQVEFEyJhcYEykaGxwdHwBhQzUhUWI0JUcqLS4TRzgvFTYmP/2gAMAwEAAhEDEQA/ANxoAoAoAoAoAoAoAoAoAoAoAoAoAoAoAoAoAoAoAoDzNAe0AUAUAUAUAUAUAUAUAUAUAUAUAUAUAUAUAUAUAUAUAUAUBW5u00pmkjt7KWdYW0SSK8SDXgEqgdhqIBGeQrlyxU1a7diS4ZxuKZjH4o5QMmKVSjgeYB2Zf2lJX1pc5KDWvAbca4vIsgtrZFe4ZdRLZ0Qpy1y433IIVBuxB5AEg2IxVry2I09kYpCHu5JbyTn42Kxqf+7iQhQPjqPmaZeZ11mtIqwndJ9Eu7GOAugmkdHh1lkMaxMxYBidJVgm64znBztR6M7G8ou/AuNdKgoAoAoAoAoAoAoAoBpxLicNumueVI183YDJ8hnmfQUudjFy0RC/5WGT/NrK6nHR9CxKfgZmQn4gVy5Z1dt2l9dwDjd/14W2PS5gJ/kSB+NLvkMkPzexnQ7YRIQLqKe0ztqmTwZ/2qFox/EwpcdU36OpYIpVYBlIZTuCCCCPQiulR3QBQBQBQBQFa7Xcdnge2t7aNWmuWdVeQkRx6F1EtjcnGcKOek1xstpwTTctkcDgd42DNxGXPVYI4Y1+WUdv/NS3eczxW0Tg9kgTq+mX2rz+lOD8lI0/himU71z2svUQV/LdcHOtJheLcTACCUaJmlYBQY2QaSMKCcqBsTnJ35qiyOWrvpYmIeyz3GmbiEhnlG4hUssMRIwQiggucEjUxOd+VSS5lMqulqenvOz2PsxnRAIj9+EtE39ZCDU8seRT19Xnfx194inGJbCRY7otPBKQkU+ka1kPuRzBcA6uSuMb7NjnUHoXQtVWmj5fIXHCr2W5N0TDAdPdxhlMzpGcFuTKiyM3MguMKo6HPLMnmgll39g4uLDiC7pfIT5SWy6T/VcMP50syGaHFe084B2kd5jZ3cQhuQutdJLRzIDgtExAO22VO49d8E+DOygrZou6LLXSsKAKAKAKA8ZgBknAHM0BBT8SlnB+jlYoQMtcyDIwOZhU4BGM/WN4eRAcVwsUUt9+RSn7T2kTsbG3k4hcoPHdSN4U+Mz+FF/ZQKnlUHJI0xo1KjUXpfZJa+pCvCrnivES+niNtbhMakgj7wgHlln58jurY2rkZ59mXYnBywii6tN9ra/17yUTsReczxm7J9AoH8smp5XzMnXR/IhdeAcVi9ziUc4x+jubdcH4shDUs+ZzPTf7tvBlele84dNFItp3KySpHLHBIHtpO8YLqRThoJckYwuk9Tmuaos7M1a/z/yapUzIFAFAFARXHe0EFoF7wku5xHEgLSSHyRRufjyHU1xuxOMHLYjZVurxdMsUEEZIISUtLJtuDiNkEbg7gq7EedNWdTjF6O4kbfiNp4llF7CPejKhJlH/AHT5IkwOj7nHvU1RK8JdxP2d0s0ayxsWRhkZGCOhGMAhgcgg7ggjaulMotOzKc7d/wBoI0fdbazaSP8AfkcKW/qnHyqP7xoWlC/Nlj7YXTw2ryRtoOUBkwD3SM6rJJg7HQpZt9vDvXW9CmnFOWpW+ESdzfxW8N5JdxyxSPKskiyGLQV7twygYDkkaeXUUT1sTqRUoOTjZ3JntxYLLYXSN+pdgfJkGtD8iBUpaoqo9mon3j/svdNcWdtO5JaSGN26blQT+NRT0JVI2k0HHO0FpaL9fMkfkucs37qDLH5CjaQjTlLZDLhVk1xcJeyp3axo626EgtiTTreQgkAkKAEBOATnc4Vu7km1GOVeZZK6VhQBQBQHhNAVHjXHoO5N1cPpsx+jXrcHocfaQ/ZTkR4jtjHG+JbGEr5Y7+4iLXgl1xfE19qgss5js1JDSDmrXDDf10/ljJjZy3LM8aWkNXz+Qv7RLlLO0W0itkEMoZcjwqhXBGABu32sk9OtUYmeWOW257f2dwvX13Wc2nCztzvf2cH4mXW5YnQrY1kKfFgHJ21dMZ86wrkfcVFFLNJXtrtd+Xebt2Vs5ba0jiuHQsgIyDsFz4Rkgcht8q9SlFxglI/Muk69LEYqVWimk+fPi/M8uu19hGcPe24I6d6mf5A1O6MapTfBlT7d9u7YR27W0kNyy3Cu0ayD3UVyCcAkAPoOcdKrqVYwVzXhcJOrJx20I639s2D9dZOB5xyBvwZV/OoRxMJF1ToqrAunZrtxZX3hhlxJ+qcaX+QOzfwk1epJmCpRnDdFkrpUR3aHi6WdtLcye7GpOPM8lUepOB8643YlCLlJRRWOxHB5N766Gq8uBlif9FGd0ijH2QBjPmfOkVxZOrUv2I7IuaqQMYX+f/KulJzy/Z/L/l+FAVi97XrqaKyhE7gnW+dMKNyOpwDrb0QH1IqqdWMTZRws6mr0RTbzi72fE7e/uZYmWRTbzBBp0Kx1IQpYsQG3LH7vqKhCrmd2aamGSpZY+JrykMMjBUj4gg/mK0HljXh/CoIAwhhjiDHLd2irk+Z0gZodlJy3ZWvabxTRam0iwbi7BijXyVtpHbyVVzv6ioTlZF+GpOU0+Q47HcZjMS2ZRoZoI1XujvlFGkPE3J0257EdQKQkpLQYijKErviP4+BWgyfo0BLHLM6qzMepdiCWPqSanZFPWS5jWfs3Au8CtatnOq2IQE/tIBof+JDXLI71sv3tfE94NxxxP9DudPelS8UijCzoPe2+zKu2pc+o22DjZnXFOOaO3uLHXSsKAKApntT4usFtGjsVjnmSKVhnIh3abGN8lVK7feqMnoX0I3ldcCL7N8JfiEy8SvE0xr/mdseUafZkcci52I8tj5YJX1Z2c1TWSPmy/K5FTMxFdpuL2cEYe87vSDlFcBiWH6tcElt+g61CWW3aL8PKspWotpvTR205GK9qu0kdzcPNb2/d6sZMh1ZIGMiMeFSdveLDbkK8+rOm5XSv7j6vBzxtOgqTnZLku16/pkJxG+muDqnlklP7bEgfBfdHyFVyrzlxO08HRp7RGwUDoBVd2zRZI9FcOiscmNmGV8j+YqDV9tzo14jbGNgykggggjYjyII5GtGGrNox4qhFq5vnso7TPfWf1pzNC3du33hgFGPqQcH1U16kJXR8viaXVzsLe0vg91dW8SWqqxSdJHRmCh1TJxk7Y1aTj0pJN7EaMoxbzciPF5fXrFIJY7aNTplljHe+Ie8kTMoDkbg6VwD9okFaavYWp099fYWjhHCmh3M88xIwTM4PzCqoUH1HzqViuUr8LFU7cXl7eSnhtiuAMfSpixCqGGRHqG+SMEhd8EcgTUZXeiL6KhBZ5+SI2fg/D7NVTiN+ZGAAW2iJjUeQWGHxnyyxOarVOEdy5161T0FZC8PEbfQ0dnwKR0YFSZI4oA4Iwcl/ER6kVLMuRHqpt3lIjeDDjNmSttBGtt9m3nnEvd+YjcaWA8gcgetRz2LJUoT335oe8U7Y8ZAwthGnm6MJiB1KprXJ+NOuRxYOO9xhY8R4UW1Xsl7HdvznuBLE/wAF7s6FjH3eXnmu9iW5xxrw9DbuJLifZueaNZuH3sd0Y21xM5TWjDmFljwrAjIKOu4O5rippO8R95ustWJd+y/GPpVuJChjkUmOWM/6OVNnX4Z3B6girU7mOpDK7HD8btn1d3KJCpw3chpMEcw3dht/Q125x05cUV3jEU13c2RghkXuLgSSTOjRgRgEOoEgDMWBxsCPWovXYsppQUs3FF8qRSFAFAYn7Y+0guJ/oCY7uEhpD5yEbAeQUHfzJx0rLiarjoj2ui8Ip3nIfeznt8fBZ3j77LDOx59Akp+90DdeR33MqNdT0ZTj+j5UnnjsSnbb2jJbloLXTLONmc7pGfL9t/2RsOp6VKrXjDTiV4Po6dftPSJkl7dSTSGWZ2kkbm7HJ+A6BfQYFebOpKb1PpaGHp0VaCEagXFi7EcDju5JRKCURRyJHiY7bjfYA7eoq2EdLmXEVnDRE5f+zWFt43kQ/EMP5Hf8atTZkVVPcqXFuxF1BkqBKo6pnUPih3/kTUrpk8zX+CEt750OM8uYP/XOqqlCMt0XU674O4vxC+EijbB8qro0XTkW1KqlHQ1P/wCH9T3d2emuMfyVs/mK9KjsfOdJemi1+0PirgQWMLFZrximsc44l3mYftY2HxPlVkuRkpRWs3siZ4VZpCiQxKFVFCqOiqOQ9T+fM1Mobbd2P5HRfeIzgncjkOZArh1K5l/ZhLu6tg7zmCKd5JisORJJ3jk+OQ7qoGFCpjZRv0Gd1HwPU6mCd3qWLg/Bre2H1MSoTzYDLH95j4j8zUE+ZOWpKd5XbleU4Yk1x3JpJHOiuWJZjieJSuHClTsQ2MH+e1LHMxXrnsRCH760d7Ofo8JwD6MnulfTbNSTaONqWktR52BnuVu72G6Ka27mfVH7r5UxMwBHhJ7tSR556Yq+DuY8TBRUbFl4jwiJ/EMo/wCtiOhx5ZK+8P2WBHmDU7GZVGhPg3E5Fl+i3JDSaS0UoAAmQY1ZH2ZVyMqNiCGHULwk0ms0SerpAKATuJCqswUsQCQo5kgbAepodW58otdF5ZZH952Zmz5liT+Zrzq6bZ9Vg2oQXgLaNt+vMf2VmvyNyjprxBVAGByrjdzqSSsj2h05lk0jNdjHM7EZSUVc0j2WWhW2aQ85HLfIeEf+kn51ptwPKqyvrzLwq1KxnbOmgDcxUrEVNx2Kf2t7IQXBIDKs+nIYY1YH6xRzTpq6efSlmvAvhUU+5mR8RsZIJGilXS68x0I6EHqD51xo0RlcneEdoRDw+e3WaaGYyrLG0WwcYCsrsPEoAGob8/OrIy7LRkr0m60ZNXVrE12I7VmXiMc9/Ov1du8aPIQozqyNR5aiC2/XAqdOd3qZsZh1CFqa3Zo9z2t193FYoZXmYpHKwIjGkZkk3w0iJ1KjSSQucmrnLkefGjbWfAm14b3VtMqsZJGjfXM/vO2k+XTPJRsvIV2xHPmkuRAdiVB4faY/UR/+kZrLY9KUtTntL2iW0McSxNNPMSI4U2JxzLH7K+vx6A4WOxWbXgPuB3E8sZa4t/o76iAneLJkYGDldvMY9K7YjJpbMkglLEcwaK7Y5mILjXY61u5O8uA8mFChO8cKuM7qFI8Rzvv0pYmqrS0E+ynA57NpoTIZLXwtAWOXTOdaH9kbY/8A7Sxyc1LXiPOFbcXlOP8A7KPP/jSYqdPcoxD/AGa8Sf4jfxR4LyIhJwNbBdR8hnGTirjFlb2RUO33G4YY7eRJEMyXMTxKrAswJ0yAAHOkozj5ioSZfQhJtq2ljRKkUhQBQGAe0nseLS+V0Yd1cszqnVGBBkH7uWBB9cdN8WL7EHI9/ouo6rUHwKo7ZJNYErKx7h5XQeE43olcN21Y1jRppFjQeJmCqPUnG/5mtcIqKMFao5fA3rgVksUKRryUBR8AMUWupjrOztyJNVqaRnbFlWppEGyCurmHh0byyuNU0hZmONTsT4EXJAwq4XJIVQuSeddHpFR7acKe6jjka3aGbDGFtUbpNvkRq0bMNRXxYJG4OMjOOShbwL6NdSdk9V9cTMsjbKnfkN9+m22++RVWSXBm1V4PVqxsvsq7AhUa7vYFLvjuopEB0KPtFWGzHbHUAetaaVPKtTx8di+snaL0J3gF4txxK/k2/wCz6LaMfdUZaTHlqcY/gHlVq3ZjqpxhFc9S02syMxTUCUA1Lzxn73kT/fXSmzWpU+w8fd27Wx962mlh3+6GLRn5oyGqGrHouWaz5jtuBIb0XpYlhD3IXAwPEW1A+e5FcO5+zlJXNdI6ntDh4zYGa4dSu7HiE9Rih124HVdIlG4/xGaG+naKeK3H0eBGmkXVgl5ioRSQCx9eWORztxzcdi6NGNSKzEv2bupbuO4tb4RytGVBdBhZY5BqRsdG2PLkQCPOracs6MeIp9TNOJ12G4Ras0yyW0BubScx98IowzjAeKQ4AAcqRk+YJrqSOVJysrPRovdSKAoAoDF/bXdlL+2z7ohJHxLkN+AX+dYsbBzjZHudDSUXK5nlwdO43B5eueVYqazaHuVJqCuJ6yDvjH5fGpZU1oRzyT7Vre4a3E+rYcquhDLuU1KmfbYuPs/4IxzdeFSfBCX5ZPhZ8ZGfugZGd6nLkZ737XI0W04dcKdr1mP3Ghi0/IAK+P4qkrGOd92ieiU4GcZ64qaKGxZVqSINmUe2iRlubVuioxXIBGoOCcg7H7O1CdPVMmfZVePd2V7CwH1coljCjCozkyBUHRQ6ZA/aqxaxZRVWWpGSOODWpYTQlcgXMsELYwR3lw3eqPvKqhZMjlv5VVbVGpytBt8v+jYK0njlKuPZzbfS5bzv7lO8JaSOOUorE7tkqA+CcnGrmTUcuty/r5ZctkVyw488dpamxWJXvrmTcrlY1UnmARlxGqDc76Seuai5WjdFqpZ6jjLghxwnjAXiLK1xBK1wND90NOJ4QdOpNbEFkBXOcZiA61XmuaJUlGGhda6Ukfe8TgikihcjvJW0ooG5OCck9BsefPG1csiazbj8HfGd8Z+VdInkjADJIA8zy9KBEXwPizyriZFikJbSocNqUHAI+IwcZPMb0sxeL9Fkiblc4zXLomqUrXKRxKAi8nvNm7uWKFI2GdWY4wTGekuZGAO4wGG2SRCWuhop6RsKrd3MUy3EUkaQXU3cgyRFwGQaISSrqQjkSb5wMpsc1dTTjFGOu4Tk0919MsvYLgV1btdy3bRmW4mD/Vk6dKrgYyMjywegFTinxM9WcXZR2RbakUhQBQGU+3rhBaGC7UbRMY39FkxpJ9NQx/HVVVXRvwFTLOz4mMazyz61lSV7ntzzONl4njuTua6ll0RxyjN3luTfZTs813JuCIVPjbz/AGVP3j+A+WT0OZlLYtPbji7Wui2WLClPdyoVkGNGkg61IIIPunbY9alCPFmerUv2USHZW9tZrg20WmK6wGiuIXm7qdtIYpMkjE6uYJOTs2CCBm60ZaGFzqQ7V7rimaPatqUEggkbg8weoPqDkfKo2DYvyrpAr/bXswl/CEZtDoS0b4zgkYIYdVO2fgKE4SsznsNwMWFuYNYdnbU7gEajyA3J2AA/HzpfSwqQbeYediOEIZJ7oszH6TchFONKHvGR2HmxwRk8gSBzOZwityjEVZWVPhp7i5VYZDwigMm7QdiIre8iNhHpljjkuQmpiJCkkS92NRIUFWkAx1IquUORupYh27fOw+4lDHeC0KPohOpkkCrqSZNPdJuPAQdeRsSY9J54NOxqvo7k7HxMmPcASAlXA5Bl56T5HmPjvvmutnKVDM+4Qkm7zSrsQurffGfIZ5jJ2pFsYmmoW5Pcj4WH06eGJmREVVdV/ZVHByc6cmRl2xnSfI1ZwuzJGF2knuK31sk6Oi519DrboQcbnG/LcY3qMampprYLJDMhGTtHDIsMLSJHOjAyByE0Opw4GTuTuuFzs29LWRRFZ53s91w2Q7jBYjG/qKqPXbiokfcWs8k72UapHI6vKlwxO0bbSBRnV3oZtO2AFKnPIVYoXZ506yjG5If5I3k7wJcy26Wtu6OsNukg1mP9GGLnZR5DP5EXWbMXWQjdpO75l8qRQFAFAFANuJ2EdxE8Eq6o5FKsPQ+XkfWjOxk4u6Pmbtl2Yl4dcGGTJQ5MUmNnX/ENgR0+BFZJwsz38LiFUj3jOLgkrWxuhp0d4I1GTqdj9wY33+fPyqK5FkpRb1RdOwPamIRpbyFY2TZGOArj1PIP8ef86i073JvLa3Al+2PZqC+XVbGIXY1OUUoDINg2vHXlhjtk461ZFmOacXZlP7G9nrxb+BjbTKIpFdyV07KejNhTnlsetWJ6lVRXi0bnNdorAOyqz5KqSBk8zjzO45UKFF20FJEyCOWQRnyzQETeutukEIJJOmJATlm0jcnzwoLE0NFGzk2ziWQxKXC6m2VF+85OEX5nHwGT0puWVZxsWbgfD/o8CRZ1EAl2xjU7EtI2Ompyx+dXJWR405ZpNj+ukQoCF41weSSaG5hkVJYg6EOpZXjk0lgcEEEFVIPx2Oa5YnGSs4srd3wxkvDEJkDTxPNIjRZicoyKdKagVcA5LaiSTkg4AEXG7NEK2WN+C9Z1wC372zhkyAXUyk9MyEyMfh4jVLRthWySdxbh9i90v1RCQNsZioYyL17lWGnSekjAgjcKwINThDiVYnFJ9m313jHhdpDZ3dzZZ0CVlmg1MfGpjVJACT4irqx09AwIHl2e+pCjPsqS89B3LCluDNO6xxqclmOB6fE+nWqlHU31MSpRtEleyMffWpkkjws0kkio6792zeAkHqygNj9qtEdjxq77eg24h2SRD3lm30WXmNA+rf0li90g+YAbyNHBMRxEo6S1RX73jJY20rL3dza3kUU0YPITfVtpPWN1YOp64HlVa0ZpaUoPk0abVxgCgCgCgCgCgI7j/A4L2EwXCB0O481PRlPMMPOuNXJQnKDujObTsx/R8kVvK+qJZ++t5SMA6lZGjk6CQatQ6NnbkQM04Wdz1aNfrV3jW+7E288cjzJKk/eysXQHxqZGKY2KEaNOOu2DvRrQshN5rcB52S4HDZKWtyWL4y5IOodBsAMfCq8zNEqcWrMshvs8tvSrYtMqVBLc8urCO6jkilUEOhQnqBz2PTBwfio8qkZ6kcj0M4tezfcpJE95cwyQ51lJSq6Nyjqv3Cu/xDDmDV0KcJR3NlOlTqQzFn9n3CDawPd3TsZJftSliyxA/VqckkMxOrTz3A5iqTDUd3aJdeE2DSOLiVSunPcxnmudi7jpIRsB9lSRzZqsjGxiq1L9lE7UygKAKAKAZcQ4RbzlGmhjkKZ0F1VtOeeMj4fyrliSlKOzM64M4nW04ZyCmUXK9e7tm0aD6SEx581J86rS1sbpyyxzmmQyKwOnkCV/q8wPyq089kfxO2tLrNvOkchXDaHUEgHky53xzGodQR0rm5JOUdUR8fY/h0bCU26sy7qZC7hfh3hIFMqJOtN6XI3i/tFt45o4Y3LAth5ER5FGkZZV0A63OOmyjJJyADxyRZHC1HDO1pw7x6e2tg3O8hX0ZwhHybBFdzIqdGp+VlLsSnEOK2/dO0iw5Nw6q2hxA5ezZmxgsepHUEcqhuzTrTpu632+Jr9WGMKAKAKAKAKAKATuIEkUo6q6sMMrAEEeRB2IodTa1RXLrsXEdop7iAfdR1YD4d6rlR6KQKrdKLNUcbVSte5nPHOx11wzVJBxEMW1OsLg65SN20p4g7eZAFQlTNVLGZt158CQW7voiguIbd9SllkimCK2DjCmQaC/XAbkCag6TRop4pSv9ewl+HdpX1GP6JOWVdTaRG2ByGWRyvntzrqUiqr1b1vYfQE3hjlWxBIAaOSdohgNhgQFLyDocFR8qmotmeVSMNM3qLDY8EAYSzP3sg3XbCRnl9WmTg/tMS253AOKsUUjJOq5aLREvUioa8UuzDDLKF1mONnCg41aVLYz0zjFDsVd2Pn7iXa7iNzIZTLKit7scMpjVV6ctyfU7/gBilXu9GfWYXoVxj+0pZv+SQ1/py//AF91/vT/AN9R65/m9hq/RMP4b+tB/Tl/+vuv96f++nXP83sH6Jh/Df1oP6cv/wBfdf70/wDfTrn+b2D9Ew/hv60NY7q5WVp1aYSsMNIJyGYbbMw3PIfyFOt/9vYS/RcbW+76f7gt/Td6g/TXIGSTi5fmxyTseZJz866qre0vYV1OjqUFmnh9P5/ImeBcPub0yu0slw9sUKRyyMQVkD6wjMfC/hXB2Bxg4zkWU5uSuzBiqFPB4jI4qz4fW4/j4ZbNvd3AhP6iRtLD9/vsk/wgDyLc6uVnuyLlBu9OK9SJ/slwIm5+lfWdzGpW3EgAJZtpHACqQmPCurc5Y8sVF7mbE4iU0otk32g7S21qQkjoZmwEiJALFjhck7KmebHYYNcSMmyvwIrspwe5k+kXBvpEZ53A7pYwpaI90SwZSWTKFVUnZR5kmroxSPPxONs0lFbLe/HUuHZ7jDyM9vcALcRAFtOdMiHZZI874JBBXcqdtwQTJpoRlGcc0dvc+ROVwBQBQBQBQBQBQDPjHEUtoJbiT3I0Ln5DOB6nl86N2Oxi5OyITsnw1wpuLje6n8cp+4DukS+SICBjqcnma4kSqSTdlsvq4+4vby60EMkUYkJDLJEZFZgNQ2Dpg6VfJyeQ2ozsbW1GN3wG7nRoZLuOOFgQy20BRip5jW8jhQeuFz6ilmSU4p3S172MeB8OszI1lcWVqlxGNQ0wRhZo+Qki2yPJlzlT1Iwa4ktjspTtmi3bxOu03ZrCsYpJ44TBMHRZ5gFbTqjdRrwAMMCvunUNqNCFTmtfAjL7thfW9ssskdsi4UDxzSu7MPCFUIgLHy1VX1poWEV9WNbziXF5YJNcZXWjAJDHBndSAG1zsceenenWNnfu9NPcrvDo7aGxilmt9cpZk0sWU5UkHVnljGOXOs9oQheUbu7PsKdWvia2ShUtFRTvbuXtuR1xxND7lrCnydj+Jx+FUuontFHqU8LNelVk/Uvh8RhI+o5wB6AAD8KqNMY5Vb3u5xQkFAIX/wCjPy/MVOHpGTH/AID8veix9ieNtbPc6IZJ3fusRxq5O2vfIUqBv1I9M4xWqgm46HynT8orFdp2VkXt+2trGQlyWtpcBjHMpyAeRDLlSPgc+gq5prc8WFprNB3QjxTtZqCR2yOzzKTHK6FY1XkX8WGcDOwAw224G9Rehoo4eVTVbCdxwW1ED6gcvExklk8TyuFO7MR8gBsMAACmjfIuh1tNNRWZ327hH2XcVPcpbupXUJGTUcnvFb/tKN6hmDjO+mT9nJ0J3R89jqDjNvitH8Pk/DvJ7tZBIiLd24Bnt8soPJ1I+sjbHRgP6yoelTSzRtxWxmw9RU52l6MtH8H9cCR7Kdq4b5BgGOUKrNCxGQrDKspGzxnow+eDtVZ6E4ZfAn66QCgCgCgCgCgKv7QyPo8SOwWN7mASEkABBIGOonkPCB864y2lu/Bk1w27SQF1OV2wcEA/ukgAj1FdKsrQlxaXElqPvTEf8GU/2YrhKK0ZJ10iVLtvZF5uHvFtcJcjSRz7kg/SM/saQMnz0jmRUWXUnZSvtb/of9uLnRZTKAxaVe5UICzEy+DwqNyQCWwPumktjlFJ1Fcz/t0ZpIIgLWaMC4h0TyBVWJtWFYrqLY3xuuN/PFZlCS1Z6kasJOyepZLSxvFUD6YjN1L268/QI6gD45rqITceRn3aXiDylO8KF1M2ooCFJ71kBUEk4IjB5nnVFeV7L63PregaLhRlJq12vVa/xIWs57gUAUAUAhf/AKM/L8xU4ekZMf8AgPy96LZ2KsppoOJRwMyyFbcjS2ksAXLKG+yWAK59a24a+R2PjPtJkWPg5q6S1Jfh9hZSwCGPuu8lykpdBriZdisjsCwYEcs8x61J32uShGLbqwh2Y7W435If26GdoY4ImmktzokeTUIsqNLjvPtJjDALkjw5HMV3Ld6Gd1uqhLM8suCS11s9Vw7zqWW7lxm2MsEUsiBInTlG5RhlyrEeEgHFdcX5CjjcNDNvGbW9rq9t9PWVv6dpmuruOFreCF1lUSFVxcQ/VzxAFvfkiZlwOun0qUdLmLFuNSUUnmbVm7b8n5aGnWHFra6RjbzRy4GToYEjy1Abj51ZCVpJniVqEoxakrFIsODLK09qHaKa0k7y1nT3o45vGo/ajDa1KnYgAVa4JtxfkWrEygo1lqpK0lza09fG5YuznbBu9FlxBRDc/YcbR3A84yeTeanz28hS04uzNaUakc9N3XtXiXOhAKAKAKAKArvb6B2spHR1RoR34LIHBMQLgFT6gEHoQDvyrj2LKT7VuehT+EcIjnjSS5QTyFFLNL4zqYZbGrIUZ6DArC5OT1PdlCFOKUVYkOxtoP6QuIgW7i2SFo4tTaEklDAlVzgeFSAOQySBk1po3tqeZi7KzXEvHE79IImmkOFUZOBkknZQo6sSQAOpIFXGKMXJ2RBcQv7KHMl9LCspAOlmBMY+ysYHi67sBknfYYA5dcS1Kb0gmRidp+DCRJTd6mjzo1yTuFJGklQ2RqwSM88EjqajmjzLOor2tlfqIr2gdsbKe3RYrlJFWZHmhGoGWIZ1KMjB3KtpPPTiozkmrJllChUhO8ov1Dzh89k8YKysUIz3feTcsZx3ZOrGPs4+VVI0yuZe5TLd1kRam7oHpGWZlHyBrJUd5M+56MpyhhYKTu9/l7LI5qs3hQBQBQDfiB+rb5fmKnT9Ix9INLDyb7vei3dib64s43nT6MTdKrRxSSPr0pqCtpRSTnVyx5bitlN9WrHxfScljq3WbW0E4r26il+kvbpcPcFmeIRSxRwvgKNbOMFT72c8wfPNSzRbvocpTnSoypK6XBrcnezHaLiFpaJEeHJKA7fXpcRCMmRy2X06gMFsEk/GrVdLY8yrknNyctfB3JjhnBeKsmiS5htU1OxECGSQ63Z2y8nhU5Y7gGu6mWU6V7pNvvJDhXYOygcymPvpidTSznvGLHmd/CD6gCliM8RUkrXsuSJPivEY4kLsyqqg5dsAKPQ1ohT4yPPnUcnkp6tlS7JRy3V5NxEIY7ZoBDFrGGm0trEmOi8wM8wRUXPNUUltsap0lRw3VS1le77u4lu0MFu8Di6CGEDLF+Q9QeYPkRvWmSi12tjzqMqkai6r0u4rvYXtbLHMttKJpbSYt9EuJVIchE1kEHxOmBgNjy89sLaT02PfcM0Luykt0jVK6UBQFX4j28tI3MMJe6m/VWy94R08TDwrvzydq5mRaqMrXei7xKO74ncb6YbND5/Xy/gVjU/1qanG6ce/2DHtdwrTw+7aSaaZxby+KR9vdJ2jQLGPjpz60a0O06jc0kraiXB5QqL5FF/LasCdme/Vg5LQF4bOs8txaXYjMujWjxJIp0DSvUMOvXrV8Z22MFWmn6aC/i4lcGKKZrYRpKkjSxiQN9XkqO7fUNWrSQdRAKg4PIzztlKpQjqRftI4cxtohFCz6JtTFQXZRpYFjzZiSRk7nqfOqqibWh6XRtWFOupT0XhsZywIIUsyk8gygE/IjNZGmt0fY060KrtCrd/8fkczW+pSpY4Iwdh/dXFKzukWVcO6sHCUnZ+HyLavb+aOEJoiDhQveljjYYzoxz9NWPyq5VXwR8/U6EjB3qVUo9+nxKnbzq2dLajzJ6knck/E5qqale7PewdSg6ap0ZXUfr2i1QNYUAUAjLK2cKurzJOB/wA6kkuLM1WtVTtShm8XZf59R7DbPculsikPKwUZ6Y8TNtzAAJqynHtXR53SeKthnGcWm9NbeLenA1zhHAILKHSgCqoy7nm2ObOf+gB5CrnFvc+UVXgiVW0p1ZF1hrc8KZSZYCEmxvn3JR9yYdQeQb3l6dQbIXjsVVHGorS9fEmuC8Xjni1qCjKSkkR96N195W+G2DyIII2NaY9rY8isuqdpER2i7VpC4gRWnuG9y3i3Y+rnki9cnpvVl4w8SmFGpX12jz+txrw7slJcOtxxJlkZTmO1T9DF5Fv1j+p23PPaq5SctzRFwpLLSXi+L+SLbdHC/hUqavIyVnaJkXti4rtFag88yyfAZEYPpnUf4RUcbVypRXE9LoHCqcpVpLRKy8S2+zzsq6LBeXbBplgSKBB7sMQQD5yMN2PTJA2qMVzJVZrWMeeveX2pFBTfaPH3n0KFi3dTXSxyqGZQ6FHOltJBK5A2qMi6k7ZmuCH/AAG1iiEscMaRokunSigD3EPT4/jUkVTbdm+RKV0gLG0VkZHUMrgqwPIgjBB+VcJLTUpkvYq4txiynVohyguNXhHkkq5YAdAyt8aplRT2PRpY+S0mhnJJcxfprGdcfai0zL8tB1/zQVU6Uka44ylLiS/Zu/E8JkGca3UagwPgOg5Dbg5B2NSitNSis056Eg5oyMSje0aSVrXxQhY1kQl2dSynWAuhRkYJOCc5wTt5VyvbQ9DA5FXg5NrVbFErGfeHjKDzrpGUVLdAVGc9a4dyq9+J7Q6FAFAFASfZLicdtfxSzELGyPHrPJGbSQWPQHSRn1rTQa1PmvtDTm1CS219eho3BJvpU01yXDQxuYoACCvgA7yTbYsWJAPQLtzOdJ8u9FYlLS97xFlTAiOSC22Uxs46AHmM81OduVCLVtDqbiMaRNNIdEaZLFgRsOo8wdsY55HWgyu9kZFP2ymkupntyYIrmWGNnx41VfAWA5ByDknmAqjpSNWzyriaKvR0pUuunHSN1rxfLyNm7OdnrezTEC7tu8rHU8hO+Xfmc8/LerjxalSU3qSrMBua6lcqk0ldkRxfiKRRvNK2mNFLE+QH5k+XwrRFKK1Mcs1aajFa8DCQJOKcQUEHM8gGPuRDp/DGG+fxrynN1qt+HwR9pCnHBYTIt7e1n0oigAAchsK2nzx7QFU9o66beGfpb3UErHyXWEf8GNcZbR3a5pjm2Pd3U0Z/0qrMvqVAilx8MRH+Ou8St6wT5afH5ktCuTXSCHlcJBQBQFB4RJ9Gu7myl2LyvcW5OwkjlOtwvmyOWBHPBB5VTJWZvg1KKa8yYvJAqMxzgAk4znHXGN6rZbEyPtLxVLqRDE0zRKCcyscMxxpKJ0wM7kAnVVFSatZH0/Q+BmpdbUirW0v7+4jKzn0gUB4zAbmhyUlFXZ7Q6FAJzXCL7zAf9eVSUW9iitiqNH8SSX1y3EobrXuoJUHB/wCXw/trsoZdyihjPvHapK8U7Ph5rwHDKDsRkVE2yipK0ldDyw4tcW8M1vC6iOYNkMpJQsuljGQRjI88jO9XRrNKx4eK6DhVqupGVu63H5Fn4p23ge1giVXU64ROpUgRxoymQZxhgQMYHNc/Cr+si7W4nzv6OrwzylG2VfVveNe3faRLtlhhbVAh1Mw5SP8AZx5qvPPU/u1XWqfuo9ToPo5t9fUWi2+ZS7RcvGMlc3SDUMZGXG4ztkc965T9NeBbj3bB1X/9Je9n0pGFjVUXkoCj4AYFeio3Pz6dTiV/tF2stbT9NKNfSJfE5+CjcfE4FTcowV2Rp4etXfZXyMr7Tdopr84cd1CpykQOST0aQ9W8l5D1O9eRi8fn7MNj6vozoiOH/aT1l7hx7II//qY/Zil//Uf2/jVmE38jnSv4Xn8Dea3nz4UAy43w1bm3lt392VGQny1DGR6jn8q49SUZZWmVbhM8lzbRvgC8tWKSKTjMiDRKrfsyLuDy8SN0otUSklGTXB/XsLLwa8SZO8Q7ciDsVYHDKw6MDsR6V0rcXF2ZI0AUAxvuJrGwjAMkrDKxJgsR5nJAVf2mIHTntQko31IjiPBrm7AE7W8cYOQixd6ykciJJMAH4R7edcauWRnGHo3v6vr1mOcfLi6uYDPLLFHJpUNIxBGlTuAdJ3J6VhxDalZH2XQOHpVqTqVIptP4DKsp9OFAFAeMuQQetdOSipJp7Mr31iN3als5wAMnPlgDzralGSvY+IqTxGFqOkptW7+HAlo+zl+7KhikBYEjUwGAMZLb+EbjnzrnYRGVfEzXam/WxDjHZi5tgrSouGbSCrKctzxjn0PSpKaKFRnKSUdWx9aw6FC+XP49axSlmdz7nCYdUKMaa4e/iK1E0BQBQBQEXKxC5BIImyCOhByCPUGtEXaSfcfOYyKlhZp8aj9484xxu8YMHvLhhjl3hA5dQuM1yni6kzyZdG4endpGge0TgFva2lm0EKR6pgGIG7FoXPiY+I8upq7GL9izzujakniNXzKXprw7n0tyc9lThOLAH7UcgHxwrfkp/lXrYF+48bpZfs/P4G616R88FAFAVPtFwiaKY31koaQgC4gJwJ1X3Sp6TKNgeo2rj5otjJSWWXl3Ebwvi1vdStJa3P0W7OBLBMuNZUYAmhYgsw2GtCGwAMkDFcunsScZRVpK65r5liS/vV2ktEf9qGcYPriRVI+GT8a7qQahwfsFHN5KMAJbA/byJHH7q40BvUlh+yaHFlXeQt52iseGpIsZaeYAySiM95ISBu078lAH3iABgKMYFcclEtjSqVX3CPabgl5c2zyyzHUoDraQEiNgpDMjvs8jMuQD4VyR4fPkk2jtGpCE1poY+e776bugojLgoFAA0lVIwBXnVeFz7zoW2SdvzfBHdVHtBQBQBQHsEjxSrPEQJE5ZGQQeYb0PmNxVkJ20ex5+OwEcSsy0kuPwf1oW2HtymnxwSh/urpYE+jEjb4gVO8eZ4Euj8SnbI/K1is8T4hJcy97LgaciOMHIQHnv1Y9TUJT0sj2ej+jupfWVPS4d3+RvVZ6wUAUAUAUBFT+4f9t/bV638vgfO4r/AE0/91+8U42uAf3T+RrHhnf68DJiHoza/alBnhasRvHJA3wyyofwY16+IV6Ul3HzOCllxCMu0183c+suMxevbXMdxH78bBwPPHNfgy6l+db8JUy2ZkxVNVIOPM+juFcQS4hjnjOUkUOp9CM7+vTFe4nc+TlFxdmOqHAoAoCH472Xs7wf9pt0kOMBiMMB6MMMP51xpMnCpKOzINPZrbJtFcXsIHJY7lwB8M5rmUs6+T3t6hDtD2JgSzuWaS6lZYJSve3MzAEI2Dp1aTv5g0a0OwrSzL5EWLBBw6ZI0VFaF9lAHOP061iR7FVpSRonCJ9cEL89UaNn4qDW88CWjMC7R2aQ8QvY4xhRNkDy1KrnHpljXn4n0j737NtvDNvn8EMqzH0IUAUAUAUAUAUAUAUAUAUAUBETSDBT7Xek49M1ot+9wt8D5jF1odVKlftdY3buuP8AjKBsj03/AOvhXnYZtalNTVGqca40Lvs93p95hFG3+0WVEOP4hn4GvbqSTpOXcfNU6bjiVHvKFpr5i59Rci+JDLY8gP761UHZXIS1NH9inHfDJYOfdzJF+6T9YvyY6vg/pXt4apmjbkfP9I0Mss62ZqdaTzQoAoAoAoBjx1NVtOPOKQfzU0JR3RUOzad5aIPvRL/5kFY4o9qu7NE37PJ9fDbQ9ViWM/GP6tvxU1rjseRWVpsrHbr2cJL9IvYpJ+/bEhjDLpbSAGVRpzqKqcZPPFQnTT1NWGx1WlaEZNLubRBcI9ntpPGsi3VyQwDAh03UjIPuVnjGL4Hp1cXiIbTlb+Z/MaQ9iraBmS/mu411HRcIwMTL07w6CYnHI6jg8wasUIcUZ5Y7Fbwm35v5knxb2c2S2U91b3k8vdwySKRLEykqpYZKpuNuhqXVQtsVR6TxTkouT9b+ZRoT4R8BXmvc/R6TvBeCOq4TCgCgCgEL8+A4OOXL4ipw9IyY5tUJWdttvFFn9mvZeC9nuUn7xljSMriR1wXL55HfkK10IxmrtHyfTVetha2SlOSX8zfvZoH/AMruHfcm/wDHm/xVf1MOR436Uxf/AJJetmddvIeD26vDavO1yp95JHdFI5q5ZsHyOnJH4VXKNNaJG7D18dPWU3bxZSbTijR50qu+5J5n4nnWOrhlU9Js2RlJa8fMdQXbXDLCseXkIVVU82Y4HMgZJ6moRwjjJOLE6qytyWhsvC+y7ycDjtZlMEqZcDAJDI7OhYDnq2yM53869J081PLI8F1slfPAy23vB3YkkYaiM6QcBfQ+vnmvnp0nncIp+e/14H0kJXjmbIa54kMkgZJ69K208K7a6EHV5Fn9m1ndzXaT28fhiZhI+pQF1RsACCQTnboa2UKLhK6Z5+OrLJllufQtbTwwoAoAoAoBG8j1RuvmpH8xih1blG7AyZs4P9jF+CgGskN2ezidkyQ7DS9zJc2L7MsrzQj70Mza8r56XLKfLbzrRB8DzcRHVSLfUzOZsyPZ301skbmJgbiIoNWlWbEq6feIEhzhQcCQchis84PNdHrUK8JUkqngTNtxyNtiRkcwCMj4qdx8KjntuSeGvrBlT7W2dm6ztBbQvIILhpnEa/VgQuyOSB4Ze8EYHUgt5ZEou+xCUZQ9J8V9eBRIfdHwFee9z9Go/hx8EdVwsCgCgCgG9/8Aoz8vzFTh6Rjx/wCBLy96ND9iv+c3v7kH5yVswvonx/2l/wBSvA03jcTvbzJGcSNE4Q/tFSF/GtL2PnoNKSbPlpLPT4ZIJ1YeSkfzDLWdR5n0HXwezOF4fK5xHDM3/wCNifwFcysOvBcTXvZf7Oe7Ed7dB1mDao4jtpAyAXGM6jzxtjbrmroQtqzy8Ti3NuMdiQ9sPaq4tEhgt27tptRaXqAuBhT0Jzz6Y9aVJNaI7gaEajcpcOBiFxZy7uwJycltQOSdyScnJqq0j1rQfAQjQsQqgliQABzJOwA9Sailc7OSirs+hPZL2ZnsbaQXCqrySBtIYHChQBqI2znVsK0QjZHh4uuqsk1wLzUzKFAFAFAFAcTjKsPQ/lQ6jM+zEElpZ2jsS0TwxsHI9wsoJSTyXfCt8jvgtmlBrtI9enWjUvSluif4hZLdKrK7RTRnVFKuNUbfPZlPIqdmFdjK+xVODhpJaDjhXaOYRg3cDbFlaaAGSMlGKElRmRNxndSB96rk9DFOkk7JjviyieOO7tSskkWXjKkESIRiRAQceIct8alU9K73kY6PLIRt+JW9wpaVYnVdmZ1AMZ+7Mkg1RN8cj1G1L3DjKO314HvbCJE4ZeKiqq/RpsBQAP0beW1HsKbbmr8zCofdHwFeQ9z9Xo/hx8EdVwsCgCgCgG9/+jPy/MVOHpGPH/gS8vejRvYqn1963TTAP/crbhfRPj/tL/qV4Gr1pPnAoAoAoCB7WdkrbiKIlwG8BJVkOGGRgjOCMHbbHQVxpMsp1ZU3eJV19jPDx9u4P8af2JUerRe8bVJrgfs54fayLNHCTIpyrO7tg+YBOnPriuqKRVOvOSs2WypFIUAUAUAUAUAUBVeAFodVrINojoIY5UxuSIHQn7LAaGQ8mG23vcRbPXtL65jqXspCT9W8sI+7G4wP3QwbSPRcCounEsji6qVr38SW4Zw+O3jWKMEKueZJJJJZixO5YkkknmTUkrFE5ubuyBhUQcVMcYwtzbtK6jl3kTquvH3mV8E9e7HlTiTbvT14Ml+J8GjnILagdJQlDp1I3vI/mvXHTpSxBSaIXtB2OtjZTxQWsXedw6xDSuQ+ghMFuTZx4s+ua41oWQqyzJtmVJ2L4sAB9C5D9dD/AIqxvDM+th9pYxillWne/kdf5GcW/wBS/wCND/ip91fMl+s8fyL1v+0P8jOLf6l/xof8VPurH6zx/IvW/wC0P8jOLf6l/wAaH/FT7q+Y/WeP5F63/aH+RnFv9S/40P8Aip91Y/WeP5F63/aJzdhuLONP0PGcb97Ftvz96uxwzTuUYj7Qxq03DLa/G78eRqvs+7G/0dG5eUyzS6TIeSjTnSEHPA1Hc8/Icq1QgoqyPmsVip4ieaRbamZgoAoAoAoAoAoAoAoAoAoAoAoAoCL4zwKK5B7wuMo0Z0MVyjEFgenMDB5jfBGTXLEozcdhNLO6i2jmWVRyEwIYeQ7xOYHLJQnbck70O3i+BzJcX3IW9vnzNw+P/ZzTUWhzfq/yccD4JJHNJdXEgknkUINIISONSSEjBJJ3OSx3J8qJCUk1lWxO10gFAFAFAFAFAFAFAFAFAFAFAFAFAFAFAFANpbnBxjqOvn/0KAT+mnfYfzoBX6UAAT+FAAvF9aA5N8u/OgOjdrQHcM4bOOlAdd4M4oD0uKA8MgoAEgoDugCgCgCgCgCgCgCgCgCgCgE551QAscAnA+J5UAieIRA41igBuIRjPjG3xoD36fHy1fgf7qA6gu0f3WB67eVALFR5CgPBGPIfyoA0DyFAGgeQoA0DPIUB7pHkKAAKAMUAYoD2gDFAFAFAFAFAFAFAFAFAFAFAFABFAeaRQBigDFAG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798" name="AutoShape 6" descr="data:image/jpeg;base64,/9j/4AAQSkZJRgABAQAAAQABAAD/2wCEAAkGBxMSEhUSExMWFhUXGBsZGBcYGBcdIBoaGh0dGhcgGB4dHykgHhomHx4YIjIhJSkrLi4uGCAzODMsNygtLisBCgoKDg0OGxAQGy0mICUtLS0tLi0tLS8vLS0vLS0tLS0tLy0tLS8tLS0tLS0tLS0tLS0tLS0tLS0tLS0tLS0tLf/AABEIAOoA1wMBEQACEQEDEQH/xAAcAAABBQEBAQAAAAAAAAAAAAAAAwQFBgcCAQj/xABOEAACAQMCAwUEBgYFCQYHAAABAgMABBESIQUxQQYTIlFhBzJxgRQjQlKhsTNTYnKCkRWSwdHSFjRDVHOUo+HwJGOTorKzCBclRIPC8f/EABsBAQADAQEBAQAAAAAAAAAAAAACAwQBBQYH/8QAPxEAAgECBAIGBwQJBAMAAAAAAAECAxEEEiExQVEFEyJhcYEykaGxwdHwBhQzUhUWI0JUcqLS4TRzgvFTYmP/2gAMAwEAAhEDEQA/ANxoAoAoAoAoAoAoAoAoAoAoAoAoAoAoAoAoAoAoAoDzNAe0AUAUAUAUAUAUAUAUAUAUAUAUAUAUAUAUAUAUAUAUAUAUBW5u00pmkjt7KWdYW0SSK8SDXgEqgdhqIBGeQrlyxU1a7diS4ZxuKZjH4o5QMmKVSjgeYB2Zf2lJX1pc5KDWvAbca4vIsgtrZFe4ZdRLZ0Qpy1y433IIVBuxB5AEg2IxVry2I09kYpCHu5JbyTn42Kxqf+7iQhQPjqPmaZeZ11mtIqwndJ9Eu7GOAugmkdHh1lkMaxMxYBidJVgm64znBztR6M7G8ou/AuNdKgoAoAoAoAoAoAoAoBpxLicNumueVI183YDJ8hnmfQUudjFy0RC/5WGT/NrK6nHR9CxKfgZmQn4gVy5Z1dt2l9dwDjd/14W2PS5gJ/kSB+NLvkMkPzexnQ7YRIQLqKe0ztqmTwZ/2qFox/EwpcdU36OpYIpVYBlIZTuCCCCPQiulR3QBQBQBQBQFa7Xcdnge2t7aNWmuWdVeQkRx6F1EtjcnGcKOek1xstpwTTctkcDgd42DNxGXPVYI4Y1+WUdv/NS3eczxW0Tg9kgTq+mX2rz+lOD8lI0/himU71z2svUQV/LdcHOtJheLcTACCUaJmlYBQY2QaSMKCcqBsTnJ35qiyOWrvpYmIeyz3GmbiEhnlG4hUssMRIwQiggucEjUxOd+VSS5lMqulqenvOz2PsxnRAIj9+EtE39ZCDU8seRT19Xnfx194inGJbCRY7otPBKQkU+ka1kPuRzBcA6uSuMb7NjnUHoXQtVWmj5fIXHCr2W5N0TDAdPdxhlMzpGcFuTKiyM3MguMKo6HPLMnmgll39g4uLDiC7pfIT5SWy6T/VcMP50syGaHFe084B2kd5jZ3cQhuQutdJLRzIDgtExAO22VO49d8E+DOygrZou6LLXSsKAKAKAKA8ZgBknAHM0BBT8SlnB+jlYoQMtcyDIwOZhU4BGM/WN4eRAcVwsUUt9+RSn7T2kTsbG3k4hcoPHdSN4U+Mz+FF/ZQKnlUHJI0xo1KjUXpfZJa+pCvCrnivES+niNtbhMakgj7wgHlln58jurY2rkZ59mXYnBywii6tN9ra/17yUTsReczxm7J9AoH8smp5XzMnXR/IhdeAcVi9ziUc4x+jubdcH4shDUs+ZzPTf7tvBlele84dNFItp3KySpHLHBIHtpO8YLqRThoJckYwuk9Tmuaos7M1a/z/yapUzIFAFAFARXHe0EFoF7wku5xHEgLSSHyRRufjyHU1xuxOMHLYjZVurxdMsUEEZIISUtLJtuDiNkEbg7gq7EedNWdTjF6O4kbfiNp4llF7CPejKhJlH/AHT5IkwOj7nHvU1RK8JdxP2d0s0ayxsWRhkZGCOhGMAhgcgg7ggjaulMotOzKc7d/wBoI0fdbazaSP8AfkcKW/qnHyqP7xoWlC/Nlj7YXTw2ryRtoOUBkwD3SM6rJJg7HQpZt9vDvXW9CmnFOWpW+ESdzfxW8N5JdxyxSPKskiyGLQV7twygYDkkaeXUUT1sTqRUoOTjZ3JntxYLLYXSN+pdgfJkGtD8iBUpaoqo9mon3j/svdNcWdtO5JaSGN26blQT+NRT0JVI2k0HHO0FpaL9fMkfkucs37qDLH5CjaQjTlLZDLhVk1xcJeyp3axo626EgtiTTreQgkAkKAEBOATnc4Vu7km1GOVeZZK6VhQBQBQHhNAVHjXHoO5N1cPpsx+jXrcHocfaQ/ZTkR4jtjHG+JbGEr5Y7+4iLXgl1xfE19qgss5js1JDSDmrXDDf10/ljJjZy3LM8aWkNXz+Qv7RLlLO0W0itkEMoZcjwqhXBGABu32sk9OtUYmeWOW257f2dwvX13Wc2nCztzvf2cH4mXW5YnQrY1kKfFgHJ21dMZ86wrkfcVFFLNJXtrtd+Xebt2Vs5ba0jiuHQsgIyDsFz4Rkgcht8q9SlFxglI/Muk69LEYqVWimk+fPi/M8uu19hGcPe24I6d6mf5A1O6MapTfBlT7d9u7YR27W0kNyy3Cu0ayD3UVyCcAkAPoOcdKrqVYwVzXhcJOrJx20I639s2D9dZOB5xyBvwZV/OoRxMJF1ToqrAunZrtxZX3hhlxJ+qcaX+QOzfwk1epJmCpRnDdFkrpUR3aHi6WdtLcye7GpOPM8lUepOB8643YlCLlJRRWOxHB5N766Gq8uBlif9FGd0ijH2QBjPmfOkVxZOrUv2I7IuaqQMYX+f/KulJzy/Z/L/l+FAVi97XrqaKyhE7gnW+dMKNyOpwDrb0QH1IqqdWMTZRws6mr0RTbzi72fE7e/uZYmWRTbzBBp0Kx1IQpYsQG3LH7vqKhCrmd2aamGSpZY+JrykMMjBUj4gg/mK0HljXh/CoIAwhhjiDHLd2irk+Z0gZodlJy3ZWvabxTRam0iwbi7BijXyVtpHbyVVzv6ioTlZF+GpOU0+Q47HcZjMS2ZRoZoI1XujvlFGkPE3J0257EdQKQkpLQYijKErviP4+BWgyfo0BLHLM6qzMepdiCWPqSanZFPWS5jWfs3Au8CtatnOq2IQE/tIBof+JDXLI71sv3tfE94NxxxP9DudPelS8UijCzoPe2+zKu2pc+o22DjZnXFOOaO3uLHXSsKAKApntT4usFtGjsVjnmSKVhnIh3abGN8lVK7feqMnoX0I3ldcCL7N8JfiEy8SvE0xr/mdseUafZkcci52I8tj5YJX1Z2c1TWSPmy/K5FTMxFdpuL2cEYe87vSDlFcBiWH6tcElt+g61CWW3aL8PKspWotpvTR205GK9qu0kdzcPNb2/d6sZMh1ZIGMiMeFSdveLDbkK8+rOm5XSv7j6vBzxtOgqTnZLku16/pkJxG+muDqnlklP7bEgfBfdHyFVyrzlxO08HRp7RGwUDoBVd2zRZI9FcOiscmNmGV8j+YqDV9tzo14jbGNgykggggjYjyII5GtGGrNox4qhFq5vnso7TPfWf1pzNC3du33hgFGPqQcH1U16kJXR8viaXVzsLe0vg91dW8SWqqxSdJHRmCh1TJxk7Y1aTj0pJN7EaMoxbzciPF5fXrFIJY7aNTplljHe+Ie8kTMoDkbg6VwD9okFaavYWp099fYWjhHCmh3M88xIwTM4PzCqoUH1HzqViuUr8LFU7cXl7eSnhtiuAMfSpixCqGGRHqG+SMEhd8EcgTUZXeiL6KhBZ5+SI2fg/D7NVTiN+ZGAAW2iJjUeQWGHxnyyxOarVOEdy5161T0FZC8PEbfQ0dnwKR0YFSZI4oA4Iwcl/ER6kVLMuRHqpt3lIjeDDjNmSttBGtt9m3nnEvd+YjcaWA8gcgetRz2LJUoT335oe8U7Y8ZAwthGnm6MJiB1KprXJ+NOuRxYOO9xhY8R4UW1Xsl7HdvznuBLE/wAF7s6FjH3eXnmu9iW5xxrw9DbuJLifZueaNZuH3sd0Y21xM5TWjDmFljwrAjIKOu4O5rippO8R95ustWJd+y/GPpVuJChjkUmOWM/6OVNnX4Z3B6girU7mOpDK7HD8btn1d3KJCpw3chpMEcw3dht/Q125x05cUV3jEU13c2RghkXuLgSSTOjRgRgEOoEgDMWBxsCPWovXYsppQUs3FF8qRSFAFAYn7Y+0guJ/oCY7uEhpD5yEbAeQUHfzJx0rLiarjoj2ui8Ip3nIfeznt8fBZ3j77LDOx59Akp+90DdeR33MqNdT0ZTj+j5UnnjsSnbb2jJbloLXTLONmc7pGfL9t/2RsOp6VKrXjDTiV4Po6dftPSJkl7dSTSGWZ2kkbm7HJ+A6BfQYFebOpKb1PpaGHp0VaCEagXFi7EcDju5JRKCURRyJHiY7bjfYA7eoq2EdLmXEVnDRE5f+zWFt43kQ/EMP5Hf8atTZkVVPcqXFuxF1BkqBKo6pnUPih3/kTUrpk8zX+CEt750OM8uYP/XOqqlCMt0XU674O4vxC+EijbB8qro0XTkW1KqlHQ1P/wCH9T3d2emuMfyVs/mK9KjsfOdJemi1+0PirgQWMLFZrximsc44l3mYftY2HxPlVkuRkpRWs3siZ4VZpCiQxKFVFCqOiqOQ9T+fM1Mobbd2P5HRfeIzgncjkOZArh1K5l/ZhLu6tg7zmCKd5JisORJJ3jk+OQ7qoGFCpjZRv0Gd1HwPU6mCd3qWLg/Bre2H1MSoTzYDLH95j4j8zUE+ZOWpKd5XbleU4Yk1x3JpJHOiuWJZjieJSuHClTsQ2MH+e1LHMxXrnsRCH760d7Ofo8JwD6MnulfTbNSTaONqWktR52BnuVu72G6Ka27mfVH7r5UxMwBHhJ7tSR556Yq+DuY8TBRUbFl4jwiJ/EMo/wCtiOhx5ZK+8P2WBHmDU7GZVGhPg3E5Fl+i3JDSaS0UoAAmQY1ZH2ZVyMqNiCGHULwk0ms0SerpAKATuJCqswUsQCQo5kgbAepodW58otdF5ZZH952Zmz5liT+Zrzq6bZ9Vg2oQXgLaNt+vMf2VmvyNyjprxBVAGByrjdzqSSsj2h05lk0jNdjHM7EZSUVc0j2WWhW2aQ85HLfIeEf+kn51ptwPKqyvrzLwq1KxnbOmgDcxUrEVNx2Kf2t7IQXBIDKs+nIYY1YH6xRzTpq6efSlmvAvhUU+5mR8RsZIJGilXS68x0I6EHqD51xo0RlcneEdoRDw+e3WaaGYyrLG0WwcYCsrsPEoAGob8/OrIy7LRkr0m60ZNXVrE12I7VmXiMc9/Ov1du8aPIQozqyNR5aiC2/XAqdOd3qZsZh1CFqa3Zo9z2t193FYoZXmYpHKwIjGkZkk3w0iJ1KjSSQucmrnLkefGjbWfAm14b3VtMqsZJGjfXM/vO2k+XTPJRsvIV2xHPmkuRAdiVB4faY/UR/+kZrLY9KUtTntL2iW0McSxNNPMSI4U2JxzLH7K+vx6A4WOxWbXgPuB3E8sZa4t/o76iAneLJkYGDldvMY9K7YjJpbMkglLEcwaK7Y5mILjXY61u5O8uA8mFChO8cKuM7qFI8Rzvv0pYmqrS0E+ynA57NpoTIZLXwtAWOXTOdaH9kbY/8A7Sxyc1LXiPOFbcXlOP8A7KPP/jSYqdPcoxD/AGa8Sf4jfxR4LyIhJwNbBdR8hnGTirjFlb2RUO33G4YY7eRJEMyXMTxKrAswJ0yAAHOkozj5ioSZfQhJtq2ljRKkUhQBQGAe0nseLS+V0Yd1cszqnVGBBkH7uWBB9cdN8WL7EHI9/ouo6rUHwKo7ZJNYErKx7h5XQeE43olcN21Y1jRppFjQeJmCqPUnG/5mtcIqKMFao5fA3rgVksUKRryUBR8AMUWupjrOztyJNVqaRnbFlWppEGyCurmHh0byyuNU0hZmONTsT4EXJAwq4XJIVQuSeddHpFR7acKe6jjka3aGbDGFtUbpNvkRq0bMNRXxYJG4OMjOOShbwL6NdSdk9V9cTMsjbKnfkN9+m22++RVWSXBm1V4PVqxsvsq7AhUa7vYFLvjuopEB0KPtFWGzHbHUAetaaVPKtTx8di+snaL0J3gF4txxK/k2/wCz6LaMfdUZaTHlqcY/gHlVq3ZjqpxhFc9S02syMxTUCUA1Lzxn73kT/fXSmzWpU+w8fd27Wx962mlh3+6GLRn5oyGqGrHouWaz5jtuBIb0XpYlhD3IXAwPEW1A+e5FcO5+zlJXNdI6ntDh4zYGa4dSu7HiE9Rih124HVdIlG4/xGaG+naKeK3H0eBGmkXVgl5ioRSQCx9eWORztxzcdi6NGNSKzEv2bupbuO4tb4RytGVBdBhZY5BqRsdG2PLkQCPOracs6MeIp9TNOJ12G4Ras0yyW0BubScx98IowzjAeKQ4AAcqRk+YJrqSOVJysrPRovdSKAoAoDF/bXdlL+2z7ohJHxLkN+AX+dYsbBzjZHudDSUXK5nlwdO43B5eueVYqazaHuVJqCuJ6yDvjH5fGpZU1oRzyT7Vre4a3E+rYcquhDLuU1KmfbYuPs/4IxzdeFSfBCX5ZPhZ8ZGfugZGd6nLkZ737XI0W04dcKdr1mP3Ghi0/IAK+P4qkrGOd92ieiU4GcZ64qaKGxZVqSINmUe2iRlubVuioxXIBGoOCcg7H7O1CdPVMmfZVePd2V7CwH1coljCjCozkyBUHRQ6ZA/aqxaxZRVWWpGSOODWpYTQlcgXMsELYwR3lw3eqPvKqhZMjlv5VVbVGpytBt8v+jYK0njlKuPZzbfS5bzv7lO8JaSOOUorE7tkqA+CcnGrmTUcuty/r5ZctkVyw488dpamxWJXvrmTcrlY1UnmARlxGqDc76Seuai5WjdFqpZ6jjLghxwnjAXiLK1xBK1wND90NOJ4QdOpNbEFkBXOcZiA61XmuaJUlGGhda6Ukfe8TgikihcjvJW0ooG5OCck9BsefPG1csiazbj8HfGd8Z+VdInkjADJIA8zy9KBEXwPizyriZFikJbSocNqUHAI+IwcZPMb0sxeL9Fkiblc4zXLomqUrXKRxKAi8nvNm7uWKFI2GdWY4wTGekuZGAO4wGG2SRCWuhop6RsKrd3MUy3EUkaQXU3cgyRFwGQaISSrqQjkSb5wMpsc1dTTjFGOu4Tk0919MsvYLgV1btdy3bRmW4mD/Vk6dKrgYyMjywegFTinxM9WcXZR2RbakUhQBQGU+3rhBaGC7UbRMY39FkxpJ9NQx/HVVVXRvwFTLOz4mMazyz61lSV7ntzzONl4njuTua6ll0RxyjN3luTfZTs813JuCIVPjbz/AGVP3j+A+WT0OZlLYtPbji7Wui2WLClPdyoVkGNGkg61IIIPunbY9alCPFmerUv2USHZW9tZrg20WmK6wGiuIXm7qdtIYpMkjE6uYJOTs2CCBm60ZaGFzqQ7V7rimaPatqUEggkbg8weoPqDkfKo2DYvyrpAr/bXswl/CEZtDoS0b4zgkYIYdVO2fgKE4SsznsNwMWFuYNYdnbU7gEajyA3J2AA/HzpfSwqQbeYediOEIZJ7oszH6TchFONKHvGR2HmxwRk8gSBzOZwityjEVZWVPhp7i5VYZDwigMm7QdiIre8iNhHpljjkuQmpiJCkkS92NRIUFWkAx1IquUORupYh27fOw+4lDHeC0KPohOpkkCrqSZNPdJuPAQdeRsSY9J54NOxqvo7k7HxMmPcASAlXA5Bl56T5HmPjvvmutnKVDM+4Qkm7zSrsQurffGfIZ5jJ2pFsYmmoW5Pcj4WH06eGJmREVVdV/ZVHByc6cmRl2xnSfI1ZwuzJGF2knuK31sk6Oi519DrboQcbnG/LcY3qMampprYLJDMhGTtHDIsMLSJHOjAyByE0Opw4GTuTuuFzs29LWRRFZ53s91w2Q7jBYjG/qKqPXbiokfcWs8k72UapHI6vKlwxO0bbSBRnV3oZtO2AFKnPIVYoXZ506yjG5If5I3k7wJcy26Wtu6OsNukg1mP9GGLnZR5DP5EXWbMXWQjdpO75l8qRQFAFAFANuJ2EdxE8Eq6o5FKsPQ+XkfWjOxk4u6Pmbtl2Yl4dcGGTJQ5MUmNnX/ENgR0+BFZJwsz38LiFUj3jOLgkrWxuhp0d4I1GTqdj9wY33+fPyqK5FkpRb1RdOwPamIRpbyFY2TZGOArj1PIP8ef86i073JvLa3Al+2PZqC+XVbGIXY1OUUoDINg2vHXlhjtk461ZFmOacXZlP7G9nrxb+BjbTKIpFdyV07KejNhTnlsetWJ6lVRXi0bnNdorAOyqz5KqSBk8zjzO45UKFF20FJEyCOWQRnyzQETeutukEIJJOmJATlm0jcnzwoLE0NFGzk2ziWQxKXC6m2VF+85OEX5nHwGT0puWVZxsWbgfD/o8CRZ1EAl2xjU7EtI2Ompyx+dXJWR405ZpNj+ukQoCF41weSSaG5hkVJYg6EOpZXjk0lgcEEEFVIPx2Oa5YnGSs4srd3wxkvDEJkDTxPNIjRZicoyKdKagVcA5LaiSTkg4AEXG7NEK2WN+C9Z1wC372zhkyAXUyk9MyEyMfh4jVLRthWySdxbh9i90v1RCQNsZioYyL17lWGnSekjAgjcKwINThDiVYnFJ9m313jHhdpDZ3dzZZ0CVlmg1MfGpjVJACT4irqx09AwIHl2e+pCjPsqS89B3LCluDNO6xxqclmOB6fE+nWqlHU31MSpRtEleyMffWpkkjws0kkio6792zeAkHqygNj9qtEdjxq77eg24h2SRD3lm30WXmNA+rf0li90g+YAbyNHBMRxEo6S1RX73jJY20rL3dza3kUU0YPITfVtpPWN1YOp64HlVa0ZpaUoPk0abVxgCgCgCgCgCgI7j/A4L2EwXCB0O481PRlPMMPOuNXJQnKDujObTsx/R8kVvK+qJZ++t5SMA6lZGjk6CQatQ6NnbkQM04Wdz1aNfrV3jW+7E288cjzJKk/eysXQHxqZGKY2KEaNOOu2DvRrQshN5rcB52S4HDZKWtyWL4y5IOodBsAMfCq8zNEqcWrMshvs8tvSrYtMqVBLc8urCO6jkilUEOhQnqBz2PTBwfio8qkZ6kcj0M4tezfcpJE95cwyQ51lJSq6Nyjqv3Cu/xDDmDV0KcJR3NlOlTqQzFn9n3CDawPd3TsZJftSliyxA/VqckkMxOrTz3A5iqTDUd3aJdeE2DSOLiVSunPcxnmudi7jpIRsB9lSRzZqsjGxiq1L9lE7UygKAKAKAZcQ4RbzlGmhjkKZ0F1VtOeeMj4fyrliSlKOzM64M4nW04ZyCmUXK9e7tm0aD6SEx581J86rS1sbpyyxzmmQyKwOnkCV/q8wPyq089kfxO2tLrNvOkchXDaHUEgHky53xzGodQR0rm5JOUdUR8fY/h0bCU26sy7qZC7hfh3hIFMqJOtN6XI3i/tFt45o4Y3LAth5ER5FGkZZV0A63OOmyjJJyADxyRZHC1HDO1pw7x6e2tg3O8hX0ZwhHybBFdzIqdGp+VlLsSnEOK2/dO0iw5Nw6q2hxA5ezZmxgsepHUEcqhuzTrTpu632+Jr9WGMKAKAKAKAKAKATuIEkUo6q6sMMrAEEeRB2IodTa1RXLrsXEdop7iAfdR1YD4d6rlR6KQKrdKLNUcbVSte5nPHOx11wzVJBxEMW1OsLg65SN20p4g7eZAFQlTNVLGZt158CQW7voiguIbd9SllkimCK2DjCmQaC/XAbkCag6TRop4pSv9ewl+HdpX1GP6JOWVdTaRG2ByGWRyvntzrqUiqr1b1vYfQE3hjlWxBIAaOSdohgNhgQFLyDocFR8qmotmeVSMNM3qLDY8EAYSzP3sg3XbCRnl9WmTg/tMS253AOKsUUjJOq5aLREvUioa8UuzDDLKF1mONnCg41aVLYz0zjFDsVd2Pn7iXa7iNzIZTLKit7scMpjVV6ctyfU7/gBilXu9GfWYXoVxj+0pZv+SQ1/py//AF91/vT/AN9R65/m9hq/RMP4b+tB/Tl/+vuv96f++nXP83sH6Jh/Df1oP6cv/wBfdf70/wDfTrn+b2D9Ew/hv60NY7q5WVp1aYSsMNIJyGYbbMw3PIfyFOt/9vYS/RcbW+76f7gt/Td6g/TXIGSTi5fmxyTseZJz866qre0vYV1OjqUFmnh9P5/ImeBcPub0yu0slw9sUKRyyMQVkD6wjMfC/hXB2Bxg4zkWU5uSuzBiqFPB4jI4qz4fW4/j4ZbNvd3AhP6iRtLD9/vsk/wgDyLc6uVnuyLlBu9OK9SJ/slwIm5+lfWdzGpW3EgAJZtpHACqQmPCurc5Y8sVF7mbE4iU0otk32g7S21qQkjoZmwEiJALFjhck7KmebHYYNcSMmyvwIrspwe5k+kXBvpEZ53A7pYwpaI90SwZSWTKFVUnZR5kmroxSPPxONs0lFbLe/HUuHZ7jDyM9vcALcRAFtOdMiHZZI874JBBXcqdtwQTJpoRlGcc0dvc+ROVwBQBQBQBQBQBQDPjHEUtoJbiT3I0Ln5DOB6nl86N2Oxi5OyITsnw1wpuLje6n8cp+4DukS+SICBjqcnma4kSqSTdlsvq4+4vby60EMkUYkJDLJEZFZgNQ2Dpg6VfJyeQ2ozsbW1GN3wG7nRoZLuOOFgQy20BRip5jW8jhQeuFz6ilmSU4p3S172MeB8OszI1lcWVqlxGNQ0wRhZo+Qki2yPJlzlT1Iwa4ktjspTtmi3bxOu03ZrCsYpJ44TBMHRZ5gFbTqjdRrwAMMCvunUNqNCFTmtfAjL7thfW9ssskdsi4UDxzSu7MPCFUIgLHy1VX1poWEV9WNbziXF5YJNcZXWjAJDHBndSAG1zsceenenWNnfu9NPcrvDo7aGxilmt9cpZk0sWU5UkHVnljGOXOs9oQheUbu7PsKdWvia2ShUtFRTvbuXtuR1xxND7lrCnydj+Jx+FUuontFHqU8LNelVk/Uvh8RhI+o5wB6AAD8KqNMY5Vb3u5xQkFAIX/wCjPy/MVOHpGTH/AID8veix9ieNtbPc6IZJ3fusRxq5O2vfIUqBv1I9M4xWqgm46HynT8orFdp2VkXt+2trGQlyWtpcBjHMpyAeRDLlSPgc+gq5prc8WFprNB3QjxTtZqCR2yOzzKTHK6FY1XkX8WGcDOwAw224G9Rehoo4eVTVbCdxwW1ED6gcvExklk8TyuFO7MR8gBsMAACmjfIuh1tNNRWZ327hH2XcVPcpbupXUJGTUcnvFb/tKN6hmDjO+mT9nJ0J3R89jqDjNvitH8Pk/DvJ7tZBIiLd24Bnt8soPJ1I+sjbHRgP6yoelTSzRtxWxmw9RU52l6MtH8H9cCR7Kdq4b5BgGOUKrNCxGQrDKspGzxnow+eDtVZ6E4ZfAn66QCgCgCgCgCgKv7QyPo8SOwWN7mASEkABBIGOonkPCB864y2lu/Bk1w27SQF1OV2wcEA/ukgAj1FdKsrQlxaXElqPvTEf8GU/2YrhKK0ZJ10iVLtvZF5uHvFtcJcjSRz7kg/SM/saQMnz0jmRUWXUnZSvtb/of9uLnRZTKAxaVe5UICzEy+DwqNyQCWwPumktjlFJ1Fcz/t0ZpIIgLWaMC4h0TyBVWJtWFYrqLY3xuuN/PFZlCS1Z6kasJOyepZLSxvFUD6YjN1L268/QI6gD45rqITceRn3aXiDylO8KF1M2ooCFJ71kBUEk4IjB5nnVFeV7L63PregaLhRlJq12vVa/xIWs57gUAUAUAhf/AKM/L8xU4ekZMf8AgPy96LZ2KsppoOJRwMyyFbcjS2ksAXLKG+yWAK59a24a+R2PjPtJkWPg5q6S1Jfh9hZSwCGPuu8lykpdBriZdisjsCwYEcs8x61J32uShGLbqwh2Y7W435If26GdoY4ImmktzokeTUIsqNLjvPtJjDALkjw5HMV3Ld6Gd1uqhLM8suCS11s9Vw7zqWW7lxm2MsEUsiBInTlG5RhlyrEeEgHFdcX5CjjcNDNvGbW9rq9t9PWVv6dpmuruOFreCF1lUSFVxcQ/VzxAFvfkiZlwOun0qUdLmLFuNSUUnmbVm7b8n5aGnWHFra6RjbzRy4GToYEjy1Abj51ZCVpJniVqEoxakrFIsODLK09qHaKa0k7y1nT3o45vGo/ajDa1KnYgAVa4JtxfkWrEygo1lqpK0lza09fG5YuznbBu9FlxBRDc/YcbR3A84yeTeanz28hS04uzNaUakc9N3XtXiXOhAKAKAKAKArvb6B2spHR1RoR34LIHBMQLgFT6gEHoQDvyrj2LKT7VuehT+EcIjnjSS5QTyFFLNL4zqYZbGrIUZ6DArC5OT1PdlCFOKUVYkOxtoP6QuIgW7i2SFo4tTaEklDAlVzgeFSAOQySBk1po3tqeZi7KzXEvHE79IImmkOFUZOBkknZQo6sSQAOpIFXGKMXJ2RBcQv7KHMl9LCspAOlmBMY+ysYHi67sBknfYYA5dcS1Kb0gmRidp+DCRJTd6mjzo1yTuFJGklQ2RqwSM88EjqajmjzLOor2tlfqIr2gdsbKe3RYrlJFWZHmhGoGWIZ1KMjB3KtpPPTiozkmrJllChUhO8ov1Dzh89k8YKysUIz3feTcsZx3ZOrGPs4+VVI0yuZe5TLd1kRam7oHpGWZlHyBrJUd5M+56MpyhhYKTu9/l7LI5qs3hQBQBQDfiB+rb5fmKnT9Ix9INLDyb7vei3dib64s43nT6MTdKrRxSSPr0pqCtpRSTnVyx5bitlN9WrHxfScljq3WbW0E4r26il+kvbpcPcFmeIRSxRwvgKNbOMFT72c8wfPNSzRbvocpTnSoypK6XBrcnezHaLiFpaJEeHJKA7fXpcRCMmRy2X06gMFsEk/GrVdLY8yrknNyctfB3JjhnBeKsmiS5htU1OxECGSQ63Z2y8nhU5Y7gGu6mWU6V7pNvvJDhXYOygcymPvpidTSznvGLHmd/CD6gCliM8RUkrXsuSJPivEY4kLsyqqg5dsAKPQ1ohT4yPPnUcnkp6tlS7JRy3V5NxEIY7ZoBDFrGGm0trEmOi8wM8wRUXPNUUltsap0lRw3VS1le77u4lu0MFu8Di6CGEDLF+Q9QeYPkRvWmSi12tjzqMqkai6r0u4rvYXtbLHMttKJpbSYt9EuJVIchE1kEHxOmBgNjy89sLaT02PfcM0Luykt0jVK6UBQFX4j28tI3MMJe6m/VWy94R08TDwrvzydq5mRaqMrXei7xKO74ncb6YbND5/Xy/gVjU/1qanG6ce/2DHtdwrTw+7aSaaZxby+KR9vdJ2jQLGPjpz60a0O06jc0kraiXB5QqL5FF/LasCdme/Vg5LQF4bOs8txaXYjMujWjxJIp0DSvUMOvXrV8Z22MFWmn6aC/i4lcGKKZrYRpKkjSxiQN9XkqO7fUNWrSQdRAKg4PIzztlKpQjqRftI4cxtohFCz6JtTFQXZRpYFjzZiSRk7nqfOqqibWh6XRtWFOupT0XhsZywIIUsyk8gygE/IjNZGmt0fY060KrtCrd/8fkczW+pSpY4Iwdh/dXFKzukWVcO6sHCUnZ+HyLavb+aOEJoiDhQveljjYYzoxz9NWPyq5VXwR8/U6EjB3qVUo9+nxKnbzq2dLajzJ6knck/E5qqale7PewdSg6ap0ZXUfr2i1QNYUAUAjLK2cKurzJOB/wA6kkuLM1WtVTtShm8XZf59R7DbPculsikPKwUZ6Y8TNtzAAJqynHtXR53SeKthnGcWm9NbeLenA1zhHAILKHSgCqoy7nm2ObOf+gB5CrnFvc+UVXgiVW0p1ZF1hrc8KZSZYCEmxvn3JR9yYdQeQb3l6dQbIXjsVVHGorS9fEmuC8Xjni1qCjKSkkR96N195W+G2DyIII2NaY9rY8isuqdpER2i7VpC4gRWnuG9y3i3Y+rnki9cnpvVl4w8SmFGpX12jz+txrw7slJcOtxxJlkZTmO1T9DF5Fv1j+p23PPaq5SctzRFwpLLSXi+L+SLbdHC/hUqavIyVnaJkXti4rtFag88yyfAZEYPpnUf4RUcbVypRXE9LoHCqcpVpLRKy8S2+zzsq6LBeXbBplgSKBB7sMQQD5yMN2PTJA2qMVzJVZrWMeeveX2pFBTfaPH3n0KFi3dTXSxyqGZQ6FHOltJBK5A2qMi6k7ZmuCH/AAG1iiEscMaRokunSigD3EPT4/jUkVTbdm+RKV0gLG0VkZHUMrgqwPIgjBB+VcJLTUpkvYq4txiynVohyguNXhHkkq5YAdAyt8aplRT2PRpY+S0mhnJJcxfprGdcfai0zL8tB1/zQVU6Uka44ylLiS/Zu/E8JkGca3UagwPgOg5Dbg5B2NSitNSis056Eg5oyMSje0aSVrXxQhY1kQl2dSynWAuhRkYJOCc5wTt5VyvbQ9DA5FXg5NrVbFErGfeHjKDzrpGUVLdAVGc9a4dyq9+J7Q6FAFAFASfZLicdtfxSzELGyPHrPJGbSQWPQHSRn1rTQa1PmvtDTm1CS219eho3BJvpU01yXDQxuYoACCvgA7yTbYsWJAPQLtzOdJ8u9FYlLS97xFlTAiOSC22Uxs46AHmM81OduVCLVtDqbiMaRNNIdEaZLFgRsOo8wdsY55HWgyu9kZFP2ymkupntyYIrmWGNnx41VfAWA5ByDknmAqjpSNWzyriaKvR0pUuunHSN1rxfLyNm7OdnrezTEC7tu8rHU8hO+Xfmc8/LerjxalSU3qSrMBua6lcqk0ldkRxfiKRRvNK2mNFLE+QH5k+XwrRFKK1Mcs1aajFa8DCQJOKcQUEHM8gGPuRDp/DGG+fxrynN1qt+HwR9pCnHBYTIt7e1n0oigAAchsK2nzx7QFU9o66beGfpb3UErHyXWEf8GNcZbR3a5pjm2Pd3U0Z/0qrMvqVAilx8MRH+Ou8St6wT5afH5ktCuTXSCHlcJBQBQFB4RJ9Gu7myl2LyvcW5OwkjlOtwvmyOWBHPBB5VTJWZvg1KKa8yYvJAqMxzgAk4znHXGN6rZbEyPtLxVLqRDE0zRKCcyscMxxpKJ0wM7kAnVVFSatZH0/Q+BmpdbUirW0v7+4jKzn0gUB4zAbmhyUlFXZ7Q6FAJzXCL7zAf9eVSUW9iitiqNH8SSX1y3EobrXuoJUHB/wCXw/trsoZdyihjPvHapK8U7Ph5rwHDKDsRkVE2yipK0ldDyw4tcW8M1vC6iOYNkMpJQsuljGQRjI88jO9XRrNKx4eK6DhVqupGVu63H5Fn4p23ge1giVXU64ROpUgRxoymQZxhgQMYHNc/Cr+si7W4nzv6OrwzylG2VfVveNe3faRLtlhhbVAh1Mw5SP8AZx5qvPPU/u1XWqfuo9ToPo5t9fUWi2+ZS7RcvGMlc3SDUMZGXG4ztkc965T9NeBbj3bB1X/9Je9n0pGFjVUXkoCj4AYFeio3Pz6dTiV/tF2stbT9NKNfSJfE5+CjcfE4FTcowV2Rp4etXfZXyMr7Tdopr84cd1CpykQOST0aQ9W8l5D1O9eRi8fn7MNj6vozoiOH/aT1l7hx7II//qY/Zil//Uf2/jVmE38jnSv4Xn8Dea3nz4UAy43w1bm3lt392VGQny1DGR6jn8q49SUZZWmVbhM8lzbRvgC8tWKSKTjMiDRKrfsyLuDy8SN0otUSklGTXB/XsLLwa8SZO8Q7ciDsVYHDKw6MDsR6V0rcXF2ZI0AUAxvuJrGwjAMkrDKxJgsR5nJAVf2mIHTntQko31IjiPBrm7AE7W8cYOQixd6ykciJJMAH4R7edcauWRnGHo3v6vr1mOcfLi6uYDPLLFHJpUNIxBGlTuAdJ3J6VhxDalZH2XQOHpVqTqVIptP4DKsp9OFAFAeMuQQetdOSipJp7Mr31iN3als5wAMnPlgDzralGSvY+IqTxGFqOkptW7+HAlo+zl+7KhikBYEjUwGAMZLb+EbjnzrnYRGVfEzXam/WxDjHZi5tgrSouGbSCrKctzxjn0PSpKaKFRnKSUdWx9aw6FC+XP49axSlmdz7nCYdUKMaa4e/iK1E0BQBQBQEXKxC5BIImyCOhByCPUGtEXaSfcfOYyKlhZp8aj9484xxu8YMHvLhhjl3hA5dQuM1yni6kzyZdG4endpGge0TgFva2lm0EKR6pgGIG7FoXPiY+I8upq7GL9izzujakniNXzKXprw7n0tyc9lThOLAH7UcgHxwrfkp/lXrYF+48bpZfs/P4G616R88FAFAVPtFwiaKY31koaQgC4gJwJ1X3Sp6TKNgeo2rj5otjJSWWXl3Ebwvi1vdStJa3P0W7OBLBMuNZUYAmhYgsw2GtCGwAMkDFcunsScZRVpK65r5liS/vV2ktEf9qGcYPriRVI+GT8a7qQahwfsFHN5KMAJbA/byJHH7q40BvUlh+yaHFlXeQt52iseGpIsZaeYAySiM95ISBu078lAH3iABgKMYFcclEtjSqVX3CPabgl5c2zyyzHUoDraQEiNgpDMjvs8jMuQD4VyR4fPkk2jtGpCE1poY+e776bugojLgoFAA0lVIwBXnVeFz7zoW2SdvzfBHdVHtBQBQBQHsEjxSrPEQJE5ZGQQeYb0PmNxVkJ20ex5+OwEcSsy0kuPwf1oW2HtymnxwSh/urpYE+jEjb4gVO8eZ4Euj8SnbI/K1is8T4hJcy97LgaciOMHIQHnv1Y9TUJT0sj2ej+jupfWVPS4d3+RvVZ6wUAUAUAUBFT+4f9t/bV638vgfO4r/AE0/91+8U42uAf3T+RrHhnf68DJiHoza/alBnhasRvHJA3wyyofwY16+IV6Ul3HzOCllxCMu0183c+suMxevbXMdxH78bBwPPHNfgy6l+db8JUy2ZkxVNVIOPM+juFcQS4hjnjOUkUOp9CM7+vTFe4nc+TlFxdmOqHAoAoCH472Xs7wf9pt0kOMBiMMB6MMMP51xpMnCpKOzINPZrbJtFcXsIHJY7lwB8M5rmUs6+T3t6hDtD2JgSzuWaS6lZYJSve3MzAEI2Dp1aTv5g0a0OwrSzL5EWLBBw6ZI0VFaF9lAHOP061iR7FVpSRonCJ9cEL89UaNn4qDW88CWjMC7R2aQ8QvY4xhRNkDy1KrnHpljXn4n0j737NtvDNvn8EMqzH0IUAUAUAUAUAUAUAUAUAUAUBETSDBT7Xek49M1ot+9wt8D5jF1odVKlftdY3buuP8AjKBsj03/AOvhXnYZtalNTVGqca40Lvs93p95hFG3+0WVEOP4hn4GvbqSTpOXcfNU6bjiVHvKFpr5i59Rci+JDLY8gP761UHZXIS1NH9inHfDJYOfdzJF+6T9YvyY6vg/pXt4apmjbkfP9I0Mss62ZqdaTzQoAoAoAoBjx1NVtOPOKQfzU0JR3RUOzad5aIPvRL/5kFY4o9qu7NE37PJ9fDbQ9ViWM/GP6tvxU1rjseRWVpsrHbr2cJL9IvYpJ+/bEhjDLpbSAGVRpzqKqcZPPFQnTT1NWGx1WlaEZNLubRBcI9ntpPGsi3VyQwDAh03UjIPuVnjGL4Hp1cXiIbTlb+Z/MaQ9iraBmS/mu411HRcIwMTL07w6CYnHI6jg8wasUIcUZ5Y7Fbwm35v5knxb2c2S2U91b3k8vdwySKRLEykqpYZKpuNuhqXVQtsVR6TxTkouT9b+ZRoT4R8BXmvc/R6TvBeCOq4TCgCgCgEL8+A4OOXL4ipw9IyY5tUJWdttvFFn9mvZeC9nuUn7xljSMriR1wXL55HfkK10IxmrtHyfTVetha2SlOSX8zfvZoH/AMruHfcm/wDHm/xVf1MOR436Uxf/AJJetmddvIeD26vDavO1yp95JHdFI5q5ZsHyOnJH4VXKNNaJG7D18dPWU3bxZSbTijR50qu+5J5n4nnWOrhlU9Js2RlJa8fMdQXbXDLCseXkIVVU82Y4HMgZJ6moRwjjJOLE6qytyWhsvC+y7ycDjtZlMEqZcDAJDI7OhYDnq2yM53869J081PLI8F1slfPAy23vB3YkkYaiM6QcBfQ+vnmvnp0nncIp+e/14H0kJXjmbIa54kMkgZJ69K208K7a6EHV5Fn9m1ndzXaT28fhiZhI+pQF1RsACCQTnboa2UKLhK6Z5+OrLJllufQtbTwwoAoAoAoBG8j1RuvmpH8xih1blG7AyZs4P9jF+CgGskN2ezidkyQ7DS9zJc2L7MsrzQj70Mza8r56XLKfLbzrRB8DzcRHVSLfUzOZsyPZ301skbmJgbiIoNWlWbEq6feIEhzhQcCQchis84PNdHrUK8JUkqngTNtxyNtiRkcwCMj4qdx8KjntuSeGvrBlT7W2dm6ztBbQvIILhpnEa/VgQuyOSB4Ze8EYHUgt5ZEou+xCUZQ9J8V9eBRIfdHwFee9z9Go/hx8EdVwsCgCgCgG9/8Aoz8vzFTh6Rjx/wCBLy96ND9iv+c3v7kH5yVswvonx/2l/wBSvA03jcTvbzJGcSNE4Q/tFSF/GtL2PnoNKSbPlpLPT4ZIJ1YeSkfzDLWdR5n0HXwezOF4fK5xHDM3/wCNifwFcysOvBcTXvZf7Oe7Ed7dB1mDao4jtpAyAXGM6jzxtjbrmroQtqzy8Ti3NuMdiQ9sPaq4tEhgt27tptRaXqAuBhT0Jzz6Y9aVJNaI7gaEajcpcOBiFxZy7uwJycltQOSdyScnJqq0j1rQfAQjQsQqgliQABzJOwA9Sailc7OSirs+hPZL2ZnsbaQXCqrySBtIYHChQBqI2znVsK0QjZHh4uuqsk1wLzUzKFAFAFAFAcTjKsPQ/lQ6jM+zEElpZ2jsS0TwxsHI9wsoJSTyXfCt8jvgtmlBrtI9enWjUvSluif4hZLdKrK7RTRnVFKuNUbfPZlPIqdmFdjK+xVODhpJaDjhXaOYRg3cDbFlaaAGSMlGKElRmRNxndSB96rk9DFOkk7JjviyieOO7tSskkWXjKkESIRiRAQceIct8alU9K73kY6PLIRt+JW9wpaVYnVdmZ1AMZ+7Mkg1RN8cj1G1L3DjKO314HvbCJE4ZeKiqq/RpsBQAP0beW1HsKbbmr8zCofdHwFeQ9z9Xo/hx8EdVwsCgCgCgG9/+jPy/MVOHpGPH/gS8vejRvYqn1963TTAP/crbhfRPj/tL/qV4Gr1pPnAoAoAoCB7WdkrbiKIlwG8BJVkOGGRgjOCMHbbHQVxpMsp1ZU3eJV19jPDx9u4P8af2JUerRe8bVJrgfs54fayLNHCTIpyrO7tg+YBOnPriuqKRVOvOSs2WypFIUAUAUAUAUAUBVeAFodVrINojoIY5UxuSIHQn7LAaGQ8mG23vcRbPXtL65jqXspCT9W8sI+7G4wP3QwbSPRcCounEsji6qVr38SW4Zw+O3jWKMEKueZJJJJZixO5YkkknmTUkrFE5ubuyBhUQcVMcYwtzbtK6jl3kTquvH3mV8E9e7HlTiTbvT14Ml+J8GjnILagdJQlDp1I3vI/mvXHTpSxBSaIXtB2OtjZTxQWsXedw6xDSuQ+ghMFuTZx4s+ua41oWQqyzJtmVJ2L4sAB9C5D9dD/AIqxvDM+th9pYxillWne/kdf5GcW/wBS/wCND/ip91fMl+s8fyL1v+0P8jOLf6l/xof8VPurH6zx/IvW/wC0P8jOLf6l/wAaH/FT7q+Y/WeP5F63/aH+RnFv9S/40P8Aip91Y/WeP5F63/aJzdhuLONP0PGcb97Ftvz96uxwzTuUYj7Qxq03DLa/G78eRqvs+7G/0dG5eUyzS6TIeSjTnSEHPA1Hc8/Icq1QgoqyPmsVip4ieaRbamZgoAoAoAoAoAoAoAoAoAoAoAoAoCL4zwKK5B7wuMo0Z0MVyjEFgenMDB5jfBGTXLEozcdhNLO6i2jmWVRyEwIYeQ7xOYHLJQnbck70O3i+BzJcX3IW9vnzNw+P/ZzTUWhzfq/yccD4JJHNJdXEgknkUINIISONSSEjBJJ3OSx3J8qJCUk1lWxO10gFAFAFAFAFAFAFAFAFAFAFAFAFAFAFAFANpbnBxjqOvn/0KAT+mnfYfzoBX6UAAT+FAAvF9aA5N8u/OgOjdrQHcM4bOOlAdd4M4oD0uKA8MgoAEgoDugCgCgCgCgCgCgCgCgCgCgE551QAscAnA+J5UAieIRA41igBuIRjPjG3xoD36fHy1fgf7qA6gu0f3WB67eVALFR5CgPBGPIfyoA0DyFAGgeQoA0DPIUB7pHkKAAKAMUAYoD2gDFAFAFAFAFAFAFAFAFAFAFAFABFAeaRQBigDFAG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800" name="AutoShape 8" descr="data:image/jpeg;base64,/9j/4AAQSkZJRgABAQAAAQABAAD/2wCEAAkGBxMSEhUSExMWFhUXGBsZGBcYGBcdIBoaGh0dGhcgGB4dHykgHhomHx4YIjIhJSkrLi4uGCAzODMsNygtLisBCgoKDg0OGxAQGy0mICUtLS0tLi0tLS8vLS0vLS0tLS0tLy0tLS8tLS0tLS0tLS0tLS0tLS0tLS0tLS0tLS0tLf/AABEIAOoA1wMBEQACEQEDEQH/xAAcAAABBQEBAQAAAAAAAAAAAAAAAwQFBgcCAQj/xABOEAACAQMCAwUEBgYFCQYHAAABAgMABBESIQUxQQYTIlFhBzJxgRQjQlKhsTNTYnKCkRWSwdHSFjRDVHOUo+HwJGOTorKzCBclRIPC8f/EABsBAQADAQEBAQAAAAAAAAAAAAACAwQBBQYH/8QAPxEAAgECBAIGBwQJBAMAAAAAAAECAxEEEiExQVEFEyJhcYEykaGxwdHwBhQzUhUWI0JUcqLS4TRzgvFTYmP/2gAMAwEAAhEDEQA/ANxoAoAoAoAoAoAoAoAoAoAoAoAoAoAoAoAoAoAoAoDzNAe0AUAUAUAUAUAUAUAUAUAUAUAUAUAUAUAUAUAUAUAUAUAUBW5u00pmkjt7KWdYW0SSK8SDXgEqgdhqIBGeQrlyxU1a7diS4ZxuKZjH4o5QMmKVSjgeYB2Zf2lJX1pc5KDWvAbca4vIsgtrZFe4ZdRLZ0Qpy1y433IIVBuxB5AEg2IxVry2I09kYpCHu5JbyTn42Kxqf+7iQhQPjqPmaZeZ11mtIqwndJ9Eu7GOAugmkdHh1lkMaxMxYBidJVgm64znBztR6M7G8ou/AuNdKgoAoAoAoAoAoAoAoBpxLicNumueVI183YDJ8hnmfQUudjFy0RC/5WGT/NrK6nHR9CxKfgZmQn4gVy5Z1dt2l9dwDjd/14W2PS5gJ/kSB+NLvkMkPzexnQ7YRIQLqKe0ztqmTwZ/2qFox/EwpcdU36OpYIpVYBlIZTuCCCCPQiulR3QBQBQBQBQFa7Xcdnge2t7aNWmuWdVeQkRx6F1EtjcnGcKOek1xstpwTTctkcDgd42DNxGXPVYI4Y1+WUdv/NS3eczxW0Tg9kgTq+mX2rz+lOD8lI0/himU71z2svUQV/LdcHOtJheLcTACCUaJmlYBQY2QaSMKCcqBsTnJ35qiyOWrvpYmIeyz3GmbiEhnlG4hUssMRIwQiggucEjUxOd+VSS5lMqulqenvOz2PsxnRAIj9+EtE39ZCDU8seRT19Xnfx194inGJbCRY7otPBKQkU+ka1kPuRzBcA6uSuMb7NjnUHoXQtVWmj5fIXHCr2W5N0TDAdPdxhlMzpGcFuTKiyM3MguMKo6HPLMnmgll39g4uLDiC7pfIT5SWy6T/VcMP50syGaHFe084B2kd5jZ3cQhuQutdJLRzIDgtExAO22VO49d8E+DOygrZou6LLXSsKAKAKAKA8ZgBknAHM0BBT8SlnB+jlYoQMtcyDIwOZhU4BGM/WN4eRAcVwsUUt9+RSn7T2kTsbG3k4hcoPHdSN4U+Mz+FF/ZQKnlUHJI0xo1KjUXpfZJa+pCvCrnivES+niNtbhMakgj7wgHlln58jurY2rkZ59mXYnBywii6tN9ra/17yUTsReczxm7J9AoH8smp5XzMnXR/IhdeAcVi9ziUc4x+jubdcH4shDUs+ZzPTf7tvBlele84dNFItp3KySpHLHBIHtpO8YLqRThoJckYwuk9Tmuaos7M1a/z/yapUzIFAFAFARXHe0EFoF7wku5xHEgLSSHyRRufjyHU1xuxOMHLYjZVurxdMsUEEZIISUtLJtuDiNkEbg7gq7EedNWdTjF6O4kbfiNp4llF7CPejKhJlH/AHT5IkwOj7nHvU1RK8JdxP2d0s0ayxsWRhkZGCOhGMAhgcgg7ggjaulMotOzKc7d/wBoI0fdbazaSP8AfkcKW/qnHyqP7xoWlC/Nlj7YXTw2ryRtoOUBkwD3SM6rJJg7HQpZt9vDvXW9CmnFOWpW+ESdzfxW8N5JdxyxSPKskiyGLQV7twygYDkkaeXUUT1sTqRUoOTjZ3JntxYLLYXSN+pdgfJkGtD8iBUpaoqo9mon3j/svdNcWdtO5JaSGN26blQT+NRT0JVI2k0HHO0FpaL9fMkfkucs37qDLH5CjaQjTlLZDLhVk1xcJeyp3axo626EgtiTTreQgkAkKAEBOATnc4Vu7km1GOVeZZK6VhQBQBQHhNAVHjXHoO5N1cPpsx+jXrcHocfaQ/ZTkR4jtjHG+JbGEr5Y7+4iLXgl1xfE19qgss5js1JDSDmrXDDf10/ljJjZy3LM8aWkNXz+Qv7RLlLO0W0itkEMoZcjwqhXBGABu32sk9OtUYmeWOW257f2dwvX13Wc2nCztzvf2cH4mXW5YnQrY1kKfFgHJ21dMZ86wrkfcVFFLNJXtrtd+Xebt2Vs5ba0jiuHQsgIyDsFz4Rkgcht8q9SlFxglI/Muk69LEYqVWimk+fPi/M8uu19hGcPe24I6d6mf5A1O6MapTfBlT7d9u7YR27W0kNyy3Cu0ayD3UVyCcAkAPoOcdKrqVYwVzXhcJOrJx20I639s2D9dZOB5xyBvwZV/OoRxMJF1ToqrAunZrtxZX3hhlxJ+qcaX+QOzfwk1epJmCpRnDdFkrpUR3aHi6WdtLcye7GpOPM8lUepOB8643YlCLlJRRWOxHB5N766Gq8uBlif9FGd0ijH2QBjPmfOkVxZOrUv2I7IuaqQMYX+f/KulJzy/Z/L/l+FAVi97XrqaKyhE7gnW+dMKNyOpwDrb0QH1IqqdWMTZRws6mr0RTbzi72fE7e/uZYmWRTbzBBp0Kx1IQpYsQG3LH7vqKhCrmd2aamGSpZY+JrykMMjBUj4gg/mK0HljXh/CoIAwhhjiDHLd2irk+Z0gZodlJy3ZWvabxTRam0iwbi7BijXyVtpHbyVVzv6ioTlZF+GpOU0+Q47HcZjMS2ZRoZoI1XujvlFGkPE3J0257EdQKQkpLQYijKErviP4+BWgyfo0BLHLM6qzMepdiCWPqSanZFPWS5jWfs3Au8CtatnOq2IQE/tIBof+JDXLI71sv3tfE94NxxxP9DudPelS8UijCzoPe2+zKu2pc+o22DjZnXFOOaO3uLHXSsKAKApntT4usFtGjsVjnmSKVhnIh3abGN8lVK7feqMnoX0I3ldcCL7N8JfiEy8SvE0xr/mdseUafZkcci52I8tj5YJX1Z2c1TWSPmy/K5FTMxFdpuL2cEYe87vSDlFcBiWH6tcElt+g61CWW3aL8PKspWotpvTR205GK9qu0kdzcPNb2/d6sZMh1ZIGMiMeFSdveLDbkK8+rOm5XSv7j6vBzxtOgqTnZLku16/pkJxG+muDqnlklP7bEgfBfdHyFVyrzlxO08HRp7RGwUDoBVd2zRZI9FcOiscmNmGV8j+YqDV9tzo14jbGNgykggggjYjyII5GtGGrNox4qhFq5vnso7TPfWf1pzNC3du33hgFGPqQcH1U16kJXR8viaXVzsLe0vg91dW8SWqqxSdJHRmCh1TJxk7Y1aTj0pJN7EaMoxbzciPF5fXrFIJY7aNTplljHe+Ie8kTMoDkbg6VwD9okFaavYWp099fYWjhHCmh3M88xIwTM4PzCqoUH1HzqViuUr8LFU7cXl7eSnhtiuAMfSpixCqGGRHqG+SMEhd8EcgTUZXeiL6KhBZ5+SI2fg/D7NVTiN+ZGAAW2iJjUeQWGHxnyyxOarVOEdy5161T0FZC8PEbfQ0dnwKR0YFSZI4oA4Iwcl/ER6kVLMuRHqpt3lIjeDDjNmSttBGtt9m3nnEvd+YjcaWA8gcgetRz2LJUoT335oe8U7Y8ZAwthGnm6MJiB1KprXJ+NOuRxYOO9xhY8R4UW1Xsl7HdvznuBLE/wAF7s6FjH3eXnmu9iW5xxrw9DbuJLifZueaNZuH3sd0Y21xM5TWjDmFljwrAjIKOu4O5rippO8R95ustWJd+y/GPpVuJChjkUmOWM/6OVNnX4Z3B6girU7mOpDK7HD8btn1d3KJCpw3chpMEcw3dht/Q125x05cUV3jEU13c2RghkXuLgSSTOjRgRgEOoEgDMWBxsCPWovXYsppQUs3FF8qRSFAFAYn7Y+0guJ/oCY7uEhpD5yEbAeQUHfzJx0rLiarjoj2ui8Ip3nIfeznt8fBZ3j77LDOx59Akp+90DdeR33MqNdT0ZTj+j5UnnjsSnbb2jJbloLXTLONmc7pGfL9t/2RsOp6VKrXjDTiV4Po6dftPSJkl7dSTSGWZ2kkbm7HJ+A6BfQYFebOpKb1PpaGHp0VaCEagXFi7EcDju5JRKCURRyJHiY7bjfYA7eoq2EdLmXEVnDRE5f+zWFt43kQ/EMP5Hf8atTZkVVPcqXFuxF1BkqBKo6pnUPih3/kTUrpk8zX+CEt750OM8uYP/XOqqlCMt0XU674O4vxC+EijbB8qro0XTkW1KqlHQ1P/wCH9T3d2emuMfyVs/mK9KjsfOdJemi1+0PirgQWMLFZrximsc44l3mYftY2HxPlVkuRkpRWs3siZ4VZpCiQxKFVFCqOiqOQ9T+fM1Mobbd2P5HRfeIzgncjkOZArh1K5l/ZhLu6tg7zmCKd5JisORJJ3jk+OQ7qoGFCpjZRv0Gd1HwPU6mCd3qWLg/Bre2H1MSoTzYDLH95j4j8zUE+ZOWpKd5XbleU4Yk1x3JpJHOiuWJZjieJSuHClTsQ2MH+e1LHMxXrnsRCH760d7Ofo8JwD6MnulfTbNSTaONqWktR52BnuVu72G6Ka27mfVH7r5UxMwBHhJ7tSR556Yq+DuY8TBRUbFl4jwiJ/EMo/wCtiOhx5ZK+8P2WBHmDU7GZVGhPg3E5Fl+i3JDSaS0UoAAmQY1ZH2ZVyMqNiCGHULwk0ms0SerpAKATuJCqswUsQCQo5kgbAepodW58otdF5ZZH952Zmz5liT+Zrzq6bZ9Vg2oQXgLaNt+vMf2VmvyNyjprxBVAGByrjdzqSSsj2h05lk0jNdjHM7EZSUVc0j2WWhW2aQ85HLfIeEf+kn51ptwPKqyvrzLwq1KxnbOmgDcxUrEVNx2Kf2t7IQXBIDKs+nIYY1YH6xRzTpq6efSlmvAvhUU+5mR8RsZIJGilXS68x0I6EHqD51xo0RlcneEdoRDw+e3WaaGYyrLG0WwcYCsrsPEoAGob8/OrIy7LRkr0m60ZNXVrE12I7VmXiMc9/Ov1du8aPIQozqyNR5aiC2/XAqdOd3qZsZh1CFqa3Zo9z2t193FYoZXmYpHKwIjGkZkk3w0iJ1KjSSQucmrnLkefGjbWfAm14b3VtMqsZJGjfXM/vO2k+XTPJRsvIV2xHPmkuRAdiVB4faY/UR/+kZrLY9KUtTntL2iW0McSxNNPMSI4U2JxzLH7K+vx6A4WOxWbXgPuB3E8sZa4t/o76iAneLJkYGDldvMY9K7YjJpbMkglLEcwaK7Y5mILjXY61u5O8uA8mFChO8cKuM7qFI8Rzvv0pYmqrS0E+ynA57NpoTIZLXwtAWOXTOdaH9kbY/8A7Sxyc1LXiPOFbcXlOP8A7KPP/jSYqdPcoxD/AGa8Sf4jfxR4LyIhJwNbBdR8hnGTirjFlb2RUO33G4YY7eRJEMyXMTxKrAswJ0yAAHOkozj5ioSZfQhJtq2ljRKkUhQBQGAe0nseLS+V0Yd1cszqnVGBBkH7uWBB9cdN8WL7EHI9/ouo6rUHwKo7ZJNYErKx7h5XQeE43olcN21Y1jRppFjQeJmCqPUnG/5mtcIqKMFao5fA3rgVksUKRryUBR8AMUWupjrOztyJNVqaRnbFlWppEGyCurmHh0byyuNU0hZmONTsT4EXJAwq4XJIVQuSeddHpFR7acKe6jjka3aGbDGFtUbpNvkRq0bMNRXxYJG4OMjOOShbwL6NdSdk9V9cTMsjbKnfkN9+m22++RVWSXBm1V4PVqxsvsq7AhUa7vYFLvjuopEB0KPtFWGzHbHUAetaaVPKtTx8di+snaL0J3gF4txxK/k2/wCz6LaMfdUZaTHlqcY/gHlVq3ZjqpxhFc9S02syMxTUCUA1Lzxn73kT/fXSmzWpU+w8fd27Wx962mlh3+6GLRn5oyGqGrHouWaz5jtuBIb0XpYlhD3IXAwPEW1A+e5FcO5+zlJXNdI6ntDh4zYGa4dSu7HiE9Rih124HVdIlG4/xGaG+naKeK3H0eBGmkXVgl5ioRSQCx9eWORztxzcdi6NGNSKzEv2bupbuO4tb4RytGVBdBhZY5BqRsdG2PLkQCPOracs6MeIp9TNOJ12G4Ras0yyW0BubScx98IowzjAeKQ4AAcqRk+YJrqSOVJysrPRovdSKAoAoDF/bXdlL+2z7ohJHxLkN+AX+dYsbBzjZHudDSUXK5nlwdO43B5eueVYqazaHuVJqCuJ6yDvjH5fGpZU1oRzyT7Vre4a3E+rYcquhDLuU1KmfbYuPs/4IxzdeFSfBCX5ZPhZ8ZGfugZGd6nLkZ737XI0W04dcKdr1mP3Ghi0/IAK+P4qkrGOd92ieiU4GcZ64qaKGxZVqSINmUe2iRlubVuioxXIBGoOCcg7H7O1CdPVMmfZVePd2V7CwH1coljCjCozkyBUHRQ6ZA/aqxaxZRVWWpGSOODWpYTQlcgXMsELYwR3lw3eqPvKqhZMjlv5VVbVGpytBt8v+jYK0njlKuPZzbfS5bzv7lO8JaSOOUorE7tkqA+CcnGrmTUcuty/r5ZctkVyw488dpamxWJXvrmTcrlY1UnmARlxGqDc76Seuai5WjdFqpZ6jjLghxwnjAXiLK1xBK1wND90NOJ4QdOpNbEFkBXOcZiA61XmuaJUlGGhda6Ukfe8TgikihcjvJW0ooG5OCck9BsefPG1csiazbj8HfGd8Z+VdInkjADJIA8zy9KBEXwPizyriZFikJbSocNqUHAI+IwcZPMb0sxeL9Fkiblc4zXLomqUrXKRxKAi8nvNm7uWKFI2GdWY4wTGekuZGAO4wGG2SRCWuhop6RsKrd3MUy3EUkaQXU3cgyRFwGQaISSrqQjkSb5wMpsc1dTTjFGOu4Tk0919MsvYLgV1btdy3bRmW4mD/Vk6dKrgYyMjywegFTinxM9WcXZR2RbakUhQBQGU+3rhBaGC7UbRMY39FkxpJ9NQx/HVVVXRvwFTLOz4mMazyz61lSV7ntzzONl4njuTua6ll0RxyjN3luTfZTs813JuCIVPjbz/AGVP3j+A+WT0OZlLYtPbji7Wui2WLClPdyoVkGNGkg61IIIPunbY9alCPFmerUv2USHZW9tZrg20WmK6wGiuIXm7qdtIYpMkjE6uYJOTs2CCBm60ZaGFzqQ7V7rimaPatqUEggkbg8weoPqDkfKo2DYvyrpAr/bXswl/CEZtDoS0b4zgkYIYdVO2fgKE4SsznsNwMWFuYNYdnbU7gEajyA3J2AA/HzpfSwqQbeYediOEIZJ7oszH6TchFONKHvGR2HmxwRk8gSBzOZwityjEVZWVPhp7i5VYZDwigMm7QdiIre8iNhHpljjkuQmpiJCkkS92NRIUFWkAx1IquUORupYh27fOw+4lDHeC0KPohOpkkCrqSZNPdJuPAQdeRsSY9J54NOxqvo7k7HxMmPcASAlXA5Bl56T5HmPjvvmutnKVDM+4Qkm7zSrsQurffGfIZ5jJ2pFsYmmoW5Pcj4WH06eGJmREVVdV/ZVHByc6cmRl2xnSfI1ZwuzJGF2knuK31sk6Oi519DrboQcbnG/LcY3qMampprYLJDMhGTtHDIsMLSJHOjAyByE0Opw4GTuTuuFzs29LWRRFZ53s91w2Q7jBYjG/qKqPXbiokfcWs8k72UapHI6vKlwxO0bbSBRnV3oZtO2AFKnPIVYoXZ506yjG5If5I3k7wJcy26Wtu6OsNukg1mP9GGLnZR5DP5EXWbMXWQjdpO75l8qRQFAFAFANuJ2EdxE8Eq6o5FKsPQ+XkfWjOxk4u6Pmbtl2Yl4dcGGTJQ5MUmNnX/ENgR0+BFZJwsz38LiFUj3jOLgkrWxuhp0d4I1GTqdj9wY33+fPyqK5FkpRb1RdOwPamIRpbyFY2TZGOArj1PIP8ef86i073JvLa3Al+2PZqC+XVbGIXY1OUUoDINg2vHXlhjtk461ZFmOacXZlP7G9nrxb+BjbTKIpFdyV07KejNhTnlsetWJ6lVRXi0bnNdorAOyqz5KqSBk8zjzO45UKFF20FJEyCOWQRnyzQETeutukEIJJOmJATlm0jcnzwoLE0NFGzk2ziWQxKXC6m2VF+85OEX5nHwGT0puWVZxsWbgfD/o8CRZ1EAl2xjU7EtI2Ompyx+dXJWR405ZpNj+ukQoCF41weSSaG5hkVJYg6EOpZXjk0lgcEEEFVIPx2Oa5YnGSs4srd3wxkvDEJkDTxPNIjRZicoyKdKagVcA5LaiSTkg4AEXG7NEK2WN+C9Z1wC372zhkyAXUyk9MyEyMfh4jVLRthWySdxbh9i90v1RCQNsZioYyL17lWGnSekjAgjcKwINThDiVYnFJ9m313jHhdpDZ3dzZZ0CVlmg1MfGpjVJACT4irqx09AwIHl2e+pCjPsqS89B3LCluDNO6xxqclmOB6fE+nWqlHU31MSpRtEleyMffWpkkjws0kkio6792zeAkHqygNj9qtEdjxq77eg24h2SRD3lm30WXmNA+rf0li90g+YAbyNHBMRxEo6S1RX73jJY20rL3dza3kUU0YPITfVtpPWN1YOp64HlVa0ZpaUoPk0abVxgCgCgCgCgCgI7j/A4L2EwXCB0O481PRlPMMPOuNXJQnKDujObTsx/R8kVvK+qJZ++t5SMA6lZGjk6CQatQ6NnbkQM04Wdz1aNfrV3jW+7E288cjzJKk/eysXQHxqZGKY2KEaNOOu2DvRrQshN5rcB52S4HDZKWtyWL4y5IOodBsAMfCq8zNEqcWrMshvs8tvSrYtMqVBLc8urCO6jkilUEOhQnqBz2PTBwfio8qkZ6kcj0M4tezfcpJE95cwyQ51lJSq6Nyjqv3Cu/xDDmDV0KcJR3NlOlTqQzFn9n3CDawPd3TsZJftSliyxA/VqckkMxOrTz3A5iqTDUd3aJdeE2DSOLiVSunPcxnmudi7jpIRsB9lSRzZqsjGxiq1L9lE7UygKAKAKAZcQ4RbzlGmhjkKZ0F1VtOeeMj4fyrliSlKOzM64M4nW04ZyCmUXK9e7tm0aD6SEx581J86rS1sbpyyxzmmQyKwOnkCV/q8wPyq089kfxO2tLrNvOkchXDaHUEgHky53xzGodQR0rm5JOUdUR8fY/h0bCU26sy7qZC7hfh3hIFMqJOtN6XI3i/tFt45o4Y3LAth5ER5FGkZZV0A63OOmyjJJyADxyRZHC1HDO1pw7x6e2tg3O8hX0ZwhHybBFdzIqdGp+VlLsSnEOK2/dO0iw5Nw6q2hxA5ezZmxgsepHUEcqhuzTrTpu632+Jr9WGMKAKAKAKAKAKATuIEkUo6q6sMMrAEEeRB2IodTa1RXLrsXEdop7iAfdR1YD4d6rlR6KQKrdKLNUcbVSte5nPHOx11wzVJBxEMW1OsLg65SN20p4g7eZAFQlTNVLGZt158CQW7voiguIbd9SllkimCK2DjCmQaC/XAbkCag6TRop4pSv9ewl+HdpX1GP6JOWVdTaRG2ByGWRyvntzrqUiqr1b1vYfQE3hjlWxBIAaOSdohgNhgQFLyDocFR8qmotmeVSMNM3qLDY8EAYSzP3sg3XbCRnl9WmTg/tMS253AOKsUUjJOq5aLREvUioa8UuzDDLKF1mONnCg41aVLYz0zjFDsVd2Pn7iXa7iNzIZTLKit7scMpjVV6ctyfU7/gBilXu9GfWYXoVxj+0pZv+SQ1/py//AF91/vT/AN9R65/m9hq/RMP4b+tB/Tl/+vuv96f++nXP83sH6Jh/Df1oP6cv/wBfdf70/wDfTrn+b2D9Ew/hv60NY7q5WVp1aYSsMNIJyGYbbMw3PIfyFOt/9vYS/RcbW+76f7gt/Td6g/TXIGSTi5fmxyTseZJz866qre0vYV1OjqUFmnh9P5/ImeBcPub0yu0slw9sUKRyyMQVkD6wjMfC/hXB2Bxg4zkWU5uSuzBiqFPB4jI4qz4fW4/j4ZbNvd3AhP6iRtLD9/vsk/wgDyLc6uVnuyLlBu9OK9SJ/slwIm5+lfWdzGpW3EgAJZtpHACqQmPCurc5Y8sVF7mbE4iU0otk32g7S21qQkjoZmwEiJALFjhck7KmebHYYNcSMmyvwIrspwe5k+kXBvpEZ53A7pYwpaI90SwZSWTKFVUnZR5kmroxSPPxONs0lFbLe/HUuHZ7jDyM9vcALcRAFtOdMiHZZI874JBBXcqdtwQTJpoRlGcc0dvc+ROVwBQBQBQBQBQBQDPjHEUtoJbiT3I0Ln5DOB6nl86N2Oxi5OyITsnw1wpuLje6n8cp+4DukS+SICBjqcnma4kSqSTdlsvq4+4vby60EMkUYkJDLJEZFZgNQ2Dpg6VfJyeQ2ozsbW1GN3wG7nRoZLuOOFgQy20BRip5jW8jhQeuFz6ilmSU4p3S172MeB8OszI1lcWVqlxGNQ0wRhZo+Qki2yPJlzlT1Iwa4ktjspTtmi3bxOu03ZrCsYpJ44TBMHRZ5gFbTqjdRrwAMMCvunUNqNCFTmtfAjL7thfW9ssskdsi4UDxzSu7MPCFUIgLHy1VX1poWEV9WNbziXF5YJNcZXWjAJDHBndSAG1zsceenenWNnfu9NPcrvDo7aGxilmt9cpZk0sWU5UkHVnljGOXOs9oQheUbu7PsKdWvia2ShUtFRTvbuXtuR1xxND7lrCnydj+Jx+FUuontFHqU8LNelVk/Uvh8RhI+o5wB6AAD8KqNMY5Vb3u5xQkFAIX/wCjPy/MVOHpGTH/AID8veix9ieNtbPc6IZJ3fusRxq5O2vfIUqBv1I9M4xWqgm46HynT8orFdp2VkXt+2trGQlyWtpcBjHMpyAeRDLlSPgc+gq5prc8WFprNB3QjxTtZqCR2yOzzKTHK6FY1XkX8WGcDOwAw224G9Rehoo4eVTVbCdxwW1ED6gcvExklk8TyuFO7MR8gBsMAACmjfIuh1tNNRWZ327hH2XcVPcpbupXUJGTUcnvFb/tKN6hmDjO+mT9nJ0J3R89jqDjNvitH8Pk/DvJ7tZBIiLd24Bnt8soPJ1I+sjbHRgP6yoelTSzRtxWxmw9RU52l6MtH8H9cCR7Kdq4b5BgGOUKrNCxGQrDKspGzxnow+eDtVZ6E4ZfAn66QCgCgCgCgCgKv7QyPo8SOwWN7mASEkABBIGOonkPCB864y2lu/Bk1w27SQF1OV2wcEA/ukgAj1FdKsrQlxaXElqPvTEf8GU/2YrhKK0ZJ10iVLtvZF5uHvFtcJcjSRz7kg/SM/saQMnz0jmRUWXUnZSvtb/of9uLnRZTKAxaVe5UICzEy+DwqNyQCWwPumktjlFJ1Fcz/t0ZpIIgLWaMC4h0TyBVWJtWFYrqLY3xuuN/PFZlCS1Z6kasJOyepZLSxvFUD6YjN1L268/QI6gD45rqITceRn3aXiDylO8KF1M2ooCFJ71kBUEk4IjB5nnVFeV7L63PregaLhRlJq12vVa/xIWs57gUAUAUAhf/AKM/L8xU4ekZMf8AgPy96LZ2KsppoOJRwMyyFbcjS2ksAXLKG+yWAK59a24a+R2PjPtJkWPg5q6S1Jfh9hZSwCGPuu8lykpdBriZdisjsCwYEcs8x61J32uShGLbqwh2Y7W435If26GdoY4ImmktzokeTUIsqNLjvPtJjDALkjw5HMV3Ld6Gd1uqhLM8suCS11s9Vw7zqWW7lxm2MsEUsiBInTlG5RhlyrEeEgHFdcX5CjjcNDNvGbW9rq9t9PWVv6dpmuruOFreCF1lUSFVxcQ/VzxAFvfkiZlwOun0qUdLmLFuNSUUnmbVm7b8n5aGnWHFra6RjbzRy4GToYEjy1Abj51ZCVpJniVqEoxakrFIsODLK09qHaKa0k7y1nT3o45vGo/ajDa1KnYgAVa4JtxfkWrEygo1lqpK0lza09fG5YuznbBu9FlxBRDc/YcbR3A84yeTeanz28hS04uzNaUakc9N3XtXiXOhAKAKAKAKArvb6B2spHR1RoR34LIHBMQLgFT6gEHoQDvyrj2LKT7VuehT+EcIjnjSS5QTyFFLNL4zqYZbGrIUZ6DArC5OT1PdlCFOKUVYkOxtoP6QuIgW7i2SFo4tTaEklDAlVzgeFSAOQySBk1po3tqeZi7KzXEvHE79IImmkOFUZOBkknZQo6sSQAOpIFXGKMXJ2RBcQv7KHMl9LCspAOlmBMY+ysYHi67sBknfYYA5dcS1Kb0gmRidp+DCRJTd6mjzo1yTuFJGklQ2RqwSM88EjqajmjzLOor2tlfqIr2gdsbKe3RYrlJFWZHmhGoGWIZ1KMjB3KtpPPTiozkmrJllChUhO8ov1Dzh89k8YKysUIz3feTcsZx3ZOrGPs4+VVI0yuZe5TLd1kRam7oHpGWZlHyBrJUd5M+56MpyhhYKTu9/l7LI5qs3hQBQBQDfiB+rb5fmKnT9Ix9INLDyb7vei3dib64s43nT6MTdKrRxSSPr0pqCtpRSTnVyx5bitlN9WrHxfScljq3WbW0E4r26il+kvbpcPcFmeIRSxRwvgKNbOMFT72c8wfPNSzRbvocpTnSoypK6XBrcnezHaLiFpaJEeHJKA7fXpcRCMmRy2X06gMFsEk/GrVdLY8yrknNyctfB3JjhnBeKsmiS5htU1OxECGSQ63Z2y8nhU5Y7gGu6mWU6V7pNvvJDhXYOygcymPvpidTSznvGLHmd/CD6gCliM8RUkrXsuSJPivEY4kLsyqqg5dsAKPQ1ohT4yPPnUcnkp6tlS7JRy3V5NxEIY7ZoBDFrGGm0trEmOi8wM8wRUXPNUUltsap0lRw3VS1le77u4lu0MFu8Di6CGEDLF+Q9QeYPkRvWmSi12tjzqMqkai6r0u4rvYXtbLHMttKJpbSYt9EuJVIchE1kEHxOmBgNjy89sLaT02PfcM0Luykt0jVK6UBQFX4j28tI3MMJe6m/VWy94R08TDwrvzydq5mRaqMrXei7xKO74ncb6YbND5/Xy/gVjU/1qanG6ce/2DHtdwrTw+7aSaaZxby+KR9vdJ2jQLGPjpz60a0O06jc0kraiXB5QqL5FF/LasCdme/Vg5LQF4bOs8txaXYjMujWjxJIp0DSvUMOvXrV8Z22MFWmn6aC/i4lcGKKZrYRpKkjSxiQN9XkqO7fUNWrSQdRAKg4PIzztlKpQjqRftI4cxtohFCz6JtTFQXZRpYFjzZiSRk7nqfOqqibWh6XRtWFOupT0XhsZywIIUsyk8gygE/IjNZGmt0fY060KrtCrd/8fkczW+pSpY4Iwdh/dXFKzukWVcO6sHCUnZ+HyLavb+aOEJoiDhQveljjYYzoxz9NWPyq5VXwR8/U6EjB3qVUo9+nxKnbzq2dLajzJ6knck/E5qqale7PewdSg6ap0ZXUfr2i1QNYUAUAjLK2cKurzJOB/wA6kkuLM1WtVTtShm8XZf59R7DbPculsikPKwUZ6Y8TNtzAAJqynHtXR53SeKthnGcWm9NbeLenA1zhHAILKHSgCqoy7nm2ObOf+gB5CrnFvc+UVXgiVW0p1ZF1hrc8KZSZYCEmxvn3JR9yYdQeQb3l6dQbIXjsVVHGorS9fEmuC8Xjni1qCjKSkkR96N195W+G2DyIII2NaY9rY8isuqdpER2i7VpC4gRWnuG9y3i3Y+rnki9cnpvVl4w8SmFGpX12jz+txrw7slJcOtxxJlkZTmO1T9DF5Fv1j+p23PPaq5SctzRFwpLLSXi+L+SLbdHC/hUqavIyVnaJkXti4rtFag88yyfAZEYPpnUf4RUcbVypRXE9LoHCqcpVpLRKy8S2+zzsq6LBeXbBplgSKBB7sMQQD5yMN2PTJA2qMVzJVZrWMeeveX2pFBTfaPH3n0KFi3dTXSxyqGZQ6FHOltJBK5A2qMi6k7ZmuCH/AAG1iiEscMaRokunSigD3EPT4/jUkVTbdm+RKV0gLG0VkZHUMrgqwPIgjBB+VcJLTUpkvYq4txiynVohyguNXhHkkq5YAdAyt8aplRT2PRpY+S0mhnJJcxfprGdcfai0zL8tB1/zQVU6Uka44ylLiS/Zu/E8JkGca3UagwPgOg5Dbg5B2NSitNSis056Eg5oyMSje0aSVrXxQhY1kQl2dSynWAuhRkYJOCc5wTt5VyvbQ9DA5FXg5NrVbFErGfeHjKDzrpGUVLdAVGc9a4dyq9+J7Q6FAFAFASfZLicdtfxSzELGyPHrPJGbSQWPQHSRn1rTQa1PmvtDTm1CS219eho3BJvpU01yXDQxuYoACCvgA7yTbYsWJAPQLtzOdJ8u9FYlLS97xFlTAiOSC22Uxs46AHmM81OduVCLVtDqbiMaRNNIdEaZLFgRsOo8wdsY55HWgyu9kZFP2ymkupntyYIrmWGNnx41VfAWA5ByDknmAqjpSNWzyriaKvR0pUuunHSN1rxfLyNm7OdnrezTEC7tu8rHU8hO+Xfmc8/LerjxalSU3qSrMBua6lcqk0ldkRxfiKRRvNK2mNFLE+QH5k+XwrRFKK1Mcs1aajFa8DCQJOKcQUEHM8gGPuRDp/DGG+fxrynN1qt+HwR9pCnHBYTIt7e1n0oigAAchsK2nzx7QFU9o66beGfpb3UErHyXWEf8GNcZbR3a5pjm2Pd3U0Z/0qrMvqVAilx8MRH+Ou8St6wT5afH5ktCuTXSCHlcJBQBQFB4RJ9Gu7myl2LyvcW5OwkjlOtwvmyOWBHPBB5VTJWZvg1KKa8yYvJAqMxzgAk4znHXGN6rZbEyPtLxVLqRDE0zRKCcyscMxxpKJ0wM7kAnVVFSatZH0/Q+BmpdbUirW0v7+4jKzn0gUB4zAbmhyUlFXZ7Q6FAJzXCL7zAf9eVSUW9iitiqNH8SSX1y3EobrXuoJUHB/wCXw/trsoZdyihjPvHapK8U7Ph5rwHDKDsRkVE2yipK0ldDyw4tcW8M1vC6iOYNkMpJQsuljGQRjI88jO9XRrNKx4eK6DhVqupGVu63H5Fn4p23ge1giVXU64ROpUgRxoymQZxhgQMYHNc/Cr+si7W4nzv6OrwzylG2VfVveNe3faRLtlhhbVAh1Mw5SP8AZx5qvPPU/u1XWqfuo9ToPo5t9fUWi2+ZS7RcvGMlc3SDUMZGXG4ztkc965T9NeBbj3bB1X/9Je9n0pGFjVUXkoCj4AYFeio3Pz6dTiV/tF2stbT9NKNfSJfE5+CjcfE4FTcowV2Rp4etXfZXyMr7Tdopr84cd1CpykQOST0aQ9W8l5D1O9eRi8fn7MNj6vozoiOH/aT1l7hx7II//qY/Zil//Uf2/jVmE38jnSv4Xn8Dea3nz4UAy43w1bm3lt392VGQny1DGR6jn8q49SUZZWmVbhM8lzbRvgC8tWKSKTjMiDRKrfsyLuDy8SN0otUSklGTXB/XsLLwa8SZO8Q7ciDsVYHDKw6MDsR6V0rcXF2ZI0AUAxvuJrGwjAMkrDKxJgsR5nJAVf2mIHTntQko31IjiPBrm7AE7W8cYOQixd6ykciJJMAH4R7edcauWRnGHo3v6vr1mOcfLi6uYDPLLFHJpUNIxBGlTuAdJ3J6VhxDalZH2XQOHpVqTqVIptP4DKsp9OFAFAeMuQQetdOSipJp7Mr31iN3als5wAMnPlgDzralGSvY+IqTxGFqOkptW7+HAlo+zl+7KhikBYEjUwGAMZLb+EbjnzrnYRGVfEzXam/WxDjHZi5tgrSouGbSCrKctzxjn0PSpKaKFRnKSUdWx9aw6FC+XP49axSlmdz7nCYdUKMaa4e/iK1E0BQBQBQEXKxC5BIImyCOhByCPUGtEXaSfcfOYyKlhZp8aj9484xxu8YMHvLhhjl3hA5dQuM1yni6kzyZdG4endpGge0TgFva2lm0EKR6pgGIG7FoXPiY+I8upq7GL9izzujakniNXzKXprw7n0tyc9lThOLAH7UcgHxwrfkp/lXrYF+48bpZfs/P4G616R88FAFAVPtFwiaKY31koaQgC4gJwJ1X3Sp6TKNgeo2rj5otjJSWWXl3Ebwvi1vdStJa3P0W7OBLBMuNZUYAmhYgsw2GtCGwAMkDFcunsScZRVpK65r5liS/vV2ktEf9qGcYPriRVI+GT8a7qQahwfsFHN5KMAJbA/byJHH7q40BvUlh+yaHFlXeQt52iseGpIsZaeYAySiM95ISBu078lAH3iABgKMYFcclEtjSqVX3CPabgl5c2zyyzHUoDraQEiNgpDMjvs8jMuQD4VyR4fPkk2jtGpCE1poY+e776bugojLgoFAA0lVIwBXnVeFz7zoW2SdvzfBHdVHtBQBQBQHsEjxSrPEQJE5ZGQQeYb0PmNxVkJ20ex5+OwEcSsy0kuPwf1oW2HtymnxwSh/urpYE+jEjb4gVO8eZ4Euj8SnbI/K1is8T4hJcy97LgaciOMHIQHnv1Y9TUJT0sj2ej+jupfWVPS4d3+RvVZ6wUAUAUAUBFT+4f9t/bV638vgfO4r/AE0/91+8U42uAf3T+RrHhnf68DJiHoza/alBnhasRvHJA3wyyofwY16+IV6Ul3HzOCllxCMu0183c+suMxevbXMdxH78bBwPPHNfgy6l+db8JUy2ZkxVNVIOPM+juFcQS4hjnjOUkUOp9CM7+vTFe4nc+TlFxdmOqHAoAoCH472Xs7wf9pt0kOMBiMMB6MMMP51xpMnCpKOzINPZrbJtFcXsIHJY7lwB8M5rmUs6+T3t6hDtD2JgSzuWaS6lZYJSve3MzAEI2Dp1aTv5g0a0OwrSzL5EWLBBw6ZI0VFaF9lAHOP061iR7FVpSRonCJ9cEL89UaNn4qDW88CWjMC7R2aQ8QvY4xhRNkDy1KrnHpljXn4n0j737NtvDNvn8EMqzH0IUAUAUAUAUAUAUAUAUAUAUBETSDBT7Xek49M1ot+9wt8D5jF1odVKlftdY3buuP8AjKBsj03/AOvhXnYZtalNTVGqca40Lvs93p95hFG3+0WVEOP4hn4GvbqSTpOXcfNU6bjiVHvKFpr5i59Rci+JDLY8gP761UHZXIS1NH9inHfDJYOfdzJF+6T9YvyY6vg/pXt4apmjbkfP9I0Mss62ZqdaTzQoAoAoAoBjx1NVtOPOKQfzU0JR3RUOzad5aIPvRL/5kFY4o9qu7NE37PJ9fDbQ9ViWM/GP6tvxU1rjseRWVpsrHbr2cJL9IvYpJ+/bEhjDLpbSAGVRpzqKqcZPPFQnTT1NWGx1WlaEZNLubRBcI9ntpPGsi3VyQwDAh03UjIPuVnjGL4Hp1cXiIbTlb+Z/MaQ9iraBmS/mu411HRcIwMTL07w6CYnHI6jg8wasUIcUZ5Y7Fbwm35v5knxb2c2S2U91b3k8vdwySKRLEykqpYZKpuNuhqXVQtsVR6TxTkouT9b+ZRoT4R8BXmvc/R6TvBeCOq4TCgCgCgEL8+A4OOXL4ipw9IyY5tUJWdttvFFn9mvZeC9nuUn7xljSMriR1wXL55HfkK10IxmrtHyfTVetha2SlOSX8zfvZoH/AMruHfcm/wDHm/xVf1MOR436Uxf/AJJetmddvIeD26vDavO1yp95JHdFI5q5ZsHyOnJH4VXKNNaJG7D18dPWU3bxZSbTijR50qu+5J5n4nnWOrhlU9Js2RlJa8fMdQXbXDLCseXkIVVU82Y4HMgZJ6moRwjjJOLE6qytyWhsvC+y7ycDjtZlMEqZcDAJDI7OhYDnq2yM53869J081PLI8F1slfPAy23vB3YkkYaiM6QcBfQ+vnmvnp0nncIp+e/14H0kJXjmbIa54kMkgZJ69K208K7a6EHV5Fn9m1ndzXaT28fhiZhI+pQF1RsACCQTnboa2UKLhK6Z5+OrLJllufQtbTwwoAoAoAoBG8j1RuvmpH8xih1blG7AyZs4P9jF+CgGskN2ezidkyQ7DS9zJc2L7MsrzQj70Mza8r56XLKfLbzrRB8DzcRHVSLfUzOZsyPZ301skbmJgbiIoNWlWbEq6feIEhzhQcCQchis84PNdHrUK8JUkqngTNtxyNtiRkcwCMj4qdx8KjntuSeGvrBlT7W2dm6ztBbQvIILhpnEa/VgQuyOSB4Ze8EYHUgt5ZEou+xCUZQ9J8V9eBRIfdHwFee9z9Go/hx8EdVwsCgCgCgG9/8Aoz8vzFTh6Rjx/wCBLy96ND9iv+c3v7kH5yVswvonx/2l/wBSvA03jcTvbzJGcSNE4Q/tFSF/GtL2PnoNKSbPlpLPT4ZIJ1YeSkfzDLWdR5n0HXwezOF4fK5xHDM3/wCNifwFcysOvBcTXvZf7Oe7Ed7dB1mDao4jtpAyAXGM6jzxtjbrmroQtqzy8Ti3NuMdiQ9sPaq4tEhgt27tptRaXqAuBhT0Jzz6Y9aVJNaI7gaEajcpcOBiFxZy7uwJycltQOSdyScnJqq0j1rQfAQjQsQqgliQABzJOwA9Sailc7OSirs+hPZL2ZnsbaQXCqrySBtIYHChQBqI2znVsK0QjZHh4uuqsk1wLzUzKFAFAFAFAcTjKsPQ/lQ6jM+zEElpZ2jsS0TwxsHI9wsoJSTyXfCt8jvgtmlBrtI9enWjUvSluif4hZLdKrK7RTRnVFKuNUbfPZlPIqdmFdjK+xVODhpJaDjhXaOYRg3cDbFlaaAGSMlGKElRmRNxndSB96rk9DFOkk7JjviyieOO7tSskkWXjKkESIRiRAQceIct8alU9K73kY6PLIRt+JW9wpaVYnVdmZ1AMZ+7Mkg1RN8cj1G1L3DjKO314HvbCJE4ZeKiqq/RpsBQAP0beW1HsKbbmr8zCofdHwFeQ9z9Xo/hx8EdVwsCgCgCgG9/+jPy/MVOHpGPH/gS8vejRvYqn1963TTAP/crbhfRPj/tL/qV4Gr1pPnAoAoAoCB7WdkrbiKIlwG8BJVkOGGRgjOCMHbbHQVxpMsp1ZU3eJV19jPDx9u4P8af2JUerRe8bVJrgfs54fayLNHCTIpyrO7tg+YBOnPriuqKRVOvOSs2WypFIUAUAUAUAUAUBVeAFodVrINojoIY5UxuSIHQn7LAaGQ8mG23vcRbPXtL65jqXspCT9W8sI+7G4wP3QwbSPRcCounEsji6qVr38SW4Zw+O3jWKMEKueZJJJJZixO5YkkknmTUkrFE5ubuyBhUQcVMcYwtzbtK6jl3kTquvH3mV8E9e7HlTiTbvT14Ml+J8GjnILagdJQlDp1I3vI/mvXHTpSxBSaIXtB2OtjZTxQWsXedw6xDSuQ+ghMFuTZx4s+ua41oWQqyzJtmVJ2L4sAB9C5D9dD/AIqxvDM+th9pYxillWne/kdf5GcW/wBS/wCND/ip91fMl+s8fyL1v+0P8jOLf6l/xof8VPurH6zx/IvW/wC0P8jOLf6l/wAaH/FT7q+Y/WeP5F63/aH+RnFv9S/40P8Aip91Y/WeP5F63/aJzdhuLONP0PGcb97Ftvz96uxwzTuUYj7Qxq03DLa/G78eRqvs+7G/0dG5eUyzS6TIeSjTnSEHPA1Hc8/Icq1QgoqyPmsVip4ieaRbamZgoAoAoAoAoAoAoAoAoAoAoAoAoCL4zwKK5B7wuMo0Z0MVyjEFgenMDB5jfBGTXLEozcdhNLO6i2jmWVRyEwIYeQ7xOYHLJQnbck70O3i+BzJcX3IW9vnzNw+P/ZzTUWhzfq/yccD4JJHNJdXEgknkUINIISONSSEjBJJ3OSx3J8qJCUk1lWxO10gFAFAFAFAFAFAFAFAFAFAFAFAFAFAFAFANpbnBxjqOvn/0KAT+mnfYfzoBX6UAAT+FAAvF9aA5N8u/OgOjdrQHcM4bOOlAdd4M4oD0uKA8MgoAEgoDugCgCgCgCgCgCgCgCgCgCgE551QAscAnA+J5UAieIRA41igBuIRjPjG3xoD36fHy1fgf7qA6gu0f3WB67eVALFR5CgPBGPIfyoA0DyFAGgeQoA0DPIUB7pHkKAAKAMUAYoD2gDFAFAFAFAFAFAFAFAFAFAFAFABFAeaRQBigDFAG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3802" name="Picture 10" descr="http://pic27.nipic.com/20130317/6608733_08550151300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357562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813_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0607">
            <a:off x="427971" y="494790"/>
            <a:ext cx="3838446" cy="2557207"/>
          </a:xfrm>
          <a:prstGeom prst="rect">
            <a:avLst/>
          </a:prstGeom>
          <a:noFill/>
        </p:spPr>
      </p:pic>
      <p:pic>
        <p:nvPicPr>
          <p:cNvPr id="21508" name="Picture 4" descr="0813_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1262">
            <a:off x="1214414" y="3929066"/>
            <a:ext cx="3643338" cy="2427224"/>
          </a:xfrm>
          <a:prstGeom prst="rect">
            <a:avLst/>
          </a:prstGeom>
          <a:noFill/>
        </p:spPr>
      </p:pic>
      <p:pic>
        <p:nvPicPr>
          <p:cNvPr id="21510" name="Picture 6" descr="0813_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04"/>
            <a:ext cx="3679720" cy="2451462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357818" y="4643446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這是望道號</a:t>
            </a:r>
            <a:endParaRPr lang="en-US" altLang="zh-TW" sz="3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裡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的英語咖啡廳</a:t>
            </a:r>
            <a:endParaRPr lang="zh-TW" altLang="en-US" sz="3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813_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07535">
            <a:off x="291965" y="1089479"/>
            <a:ext cx="3354029" cy="2234484"/>
          </a:xfrm>
          <a:prstGeom prst="rect">
            <a:avLst/>
          </a:prstGeom>
          <a:noFill/>
        </p:spPr>
      </p:pic>
      <p:pic>
        <p:nvPicPr>
          <p:cNvPr id="4100" name="Picture 4" descr="0813_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68530" flipV="1">
            <a:off x="4404385" y="969098"/>
            <a:ext cx="4071966" cy="271278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000232" y="4643446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solidFill>
                  <a:srgbClr val="FFFF00"/>
                </a:solidFill>
                <a:latin typeface="+mj-ea"/>
                <a:ea typeface="+mj-ea"/>
              </a:rPr>
              <a:t>各項紀念品</a:t>
            </a:r>
            <a:endParaRPr lang="zh-TW" altLang="en-US" sz="66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號稱是全球最大的海上圖書城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望道號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96" y="2071678"/>
            <a:ext cx="692948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u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五千種、共約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五十多萬冊藏書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停泊基隆，高雄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及安平三個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港口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2015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停泊台中港。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來自多達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個國家，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活體書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志工。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6" name="Picture 8" descr="http://pic.pimg.tw/casandra940426/080b5194f45c7818e2170531faf012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786322"/>
            <a:ext cx="1833562" cy="1833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w.classf0001.uschoolnet.com/css000000194695/cm7k-1435223377-548-519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5926658" cy="244763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rot="20956899">
            <a:off x="1993299" y="401037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大小知多少</a:t>
            </a:r>
            <a:endParaRPr lang="zh-TW" alt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928662" y="2500306"/>
            <a:ext cx="428628" cy="35719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43042" y="2571744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12519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噸</a:t>
            </a:r>
            <a:endParaRPr lang="zh-TW" alt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928662" y="3500438"/>
            <a:ext cx="428628" cy="42862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643042" y="3643314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長</a:t>
            </a:r>
            <a:r>
              <a:rPr lang="en-US" altLang="zh-TW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132.5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米</a:t>
            </a:r>
            <a:endParaRPr lang="zh-TW" alt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00100" y="4714884"/>
            <a:ext cx="428628" cy="42862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643042" y="4786322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寬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21.06</a:t>
            </a:r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米</a:t>
            </a:r>
            <a:endParaRPr lang="zh-TW" alt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1000100" y="6143644"/>
            <a:ext cx="428628" cy="50006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643042" y="6072206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船層高</a:t>
            </a:r>
            <a:r>
              <a:rPr lang="en-US" altLang="zh-TW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層樓</a:t>
            </a:r>
            <a:endParaRPr lang="zh-TW" alt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rot="20939233">
            <a:off x="857224" y="1071546"/>
            <a:ext cx="6955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還有甚麼呢</a:t>
            </a:r>
            <a:r>
              <a:rPr lang="en-US" altLang="zh-TW" sz="9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9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4818" name="Picture 2" descr="http://www.efroip.com/efroip/resources/WID_391_9_4e7cb97e801106561a31d3af4d661805ca42d383/a49f7cc0830498405d3c574b22667f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786058"/>
            <a:ext cx="3071834" cy="34964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418992">
            <a:off x="1099715" y="183486"/>
            <a:ext cx="7005931" cy="1255264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還有甚麼書呢</a:t>
            </a:r>
            <a:r>
              <a:rPr lang="en-US" altLang="zh-TW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6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5786" y="20002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 rot="20636041">
            <a:off x="397442" y="158149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食譜</a:t>
            </a:r>
            <a:endParaRPr lang="zh-TW" altLang="en-US" sz="3600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http://www.lovinghut.com/portal/data/geditor/1007/2012Reversion_Chapter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1960">
            <a:off x="550792" y="2093946"/>
            <a:ext cx="2071702" cy="2694538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358082" y="92867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小說</a:t>
            </a:r>
            <a:endParaRPr lang="zh-TW" altLang="en-US" sz="3600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8" name="Picture 4" descr="https://i.ytimg.com/vi/TPF4LPBwdN4/mq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714488"/>
            <a:ext cx="1857388" cy="1044781"/>
          </a:xfrm>
          <a:prstGeom prst="rect">
            <a:avLst/>
          </a:prstGeom>
          <a:noFill/>
        </p:spPr>
      </p:pic>
      <p:sp>
        <p:nvSpPr>
          <p:cNvPr id="14" name="文字方塊 13"/>
          <p:cNvSpPr txBox="1"/>
          <p:nvPr/>
        </p:nvSpPr>
        <p:spPr>
          <a:xfrm>
            <a:off x="3857620" y="178592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科學</a:t>
            </a:r>
            <a:endParaRPr lang="zh-TW" altLang="en-US" sz="3600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0" name="Picture 6" descr="http://www.mathland.idv.tw/mathtest/sci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571744"/>
            <a:ext cx="2000264" cy="1812361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7072330" y="30718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文學</a:t>
            </a:r>
            <a:endParaRPr lang="zh-TW" altLang="en-US" sz="3600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2" name="Picture 8" descr="http://www.yanmo.org/img/00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3857628"/>
            <a:ext cx="2000264" cy="1714513"/>
          </a:xfrm>
          <a:prstGeom prst="rect">
            <a:avLst/>
          </a:prstGeom>
          <a:noFill/>
        </p:spPr>
      </p:pic>
      <p:sp>
        <p:nvSpPr>
          <p:cNvPr id="18" name="文字方塊 17"/>
          <p:cNvSpPr txBox="1"/>
          <p:nvPr/>
        </p:nvSpPr>
        <p:spPr>
          <a:xfrm>
            <a:off x="142844" y="550070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兒童繪本</a:t>
            </a:r>
            <a:endParaRPr lang="zh-TW" altLang="en-US" sz="3600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4" name="Picture 10" descr="http://4.share.photo.xuite.net/tom61930726/14312e0/17232898/934745566_m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5072074"/>
            <a:ext cx="1643074" cy="15627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813_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5357850" cy="3569448"/>
          </a:xfrm>
          <a:prstGeom prst="rect">
            <a:avLst/>
          </a:prstGeom>
          <a:noFill/>
        </p:spPr>
      </p:pic>
      <p:pic>
        <p:nvPicPr>
          <p:cNvPr id="27652" name="Picture 4" descr="http://61.63.55.132/48232/product_7897994_o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39521">
            <a:off x="5567640" y="4631750"/>
            <a:ext cx="1643074" cy="1234653"/>
          </a:xfrm>
          <a:prstGeom prst="rect">
            <a:avLst/>
          </a:prstGeom>
          <a:noFill/>
        </p:spPr>
      </p:pic>
      <p:pic>
        <p:nvPicPr>
          <p:cNvPr id="27654" name="Picture 6" descr="http://61.63.55.132/48232/product_7897994_o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72008"/>
            <a:ext cx="1525459" cy="1146274"/>
          </a:xfrm>
          <a:prstGeom prst="rect">
            <a:avLst/>
          </a:prstGeom>
          <a:noFill/>
        </p:spPr>
      </p:pic>
      <p:sp>
        <p:nvSpPr>
          <p:cNvPr id="6" name="向右箭號 5"/>
          <p:cNvSpPr/>
          <p:nvPr/>
        </p:nvSpPr>
        <p:spPr>
          <a:xfrm>
            <a:off x="3357554" y="4929198"/>
            <a:ext cx="1357322" cy="35719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071538" y="1357298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478632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清潔費</a:t>
            </a:r>
            <a:endParaRPr lang="zh-TW" altLang="en-US" sz="4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58016" y="607220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endParaRPr lang="zh-TW" altLang="en-US" sz="32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6" name="AutoShape 2" descr="data:image/jpeg;base64,/9j/4AAQSkZJRgABAQAAAQABAAD/2wCEAAkGBxITEhUUExMUFhQXGBoYGRcXFRcVFRgUFRYYFxcUFBUYHCggGBwlHBgWITEhJSkrMC4uFx8zODMsNygtLiwBCgoKDg0OGxAQGzQmICQ3LCw0NCwsLCwsLywsLC8sLCw0LDAvLCwsLCwsLCwsLC8sLCwsLCwvLCwsNCwsLDQsLP/AABEIAOEA4QMBIgACEQEDEQH/xAAcAAEAAgMBAQEAAAAAAAAAAAAABAUDBgcBAgj/xABDEAABAwEFBAYIAwcEAQUAAAABAAIRAwQFEiExBkFRcRMiYYGRoQcyUpKxwdHwI0KCFBVDYnKy4SQzU6KTc4PS4vH/xAAaAQEAAwEBAQAAAAAAAAAAAAAAAQIEAwUG/8QAKREAAgIBBAECBwADAAAAAAAAAAECEQMEEiExQRNRFCIyYXGRoULh8P/aAAwDAQACEQMRAD8A7iiIgCIiAIiIAiIgCIiAIiIAiIgCIiAIiIAiw1rS1up1y79fgD4L7FUR5d6jcgfaKHTvKkXmmHsNQZlge0vA4luoUvEiaZNHqIikgIiIAiIgCIiAIiIAiIgCIiAIiIAiIgCL5e6Ao760CSYHE5BVlJLslIlIq6vb2tLQXEl/qgZk9ojcshteHDvDiBM6Toqxyxk6TFE1ERdCAvHaL1fNR4Ak5BAUNoszn1JqOaWNdIaPWAOUu7JiVq+2m24p4qNlINTR9UZhh0LWcXdu7npA22256Quo2Uw3R9UZF38tM7m/zb92Wuv3BcBqxUqSKeoGhf8AQdvgsSjHG215/f8A3saMeOuWVFGrVpubWaXtdiJbUznENSHHU55810OzekYGg0uZNcODXMAyc0g/iMz4gAjtXtosVN9Poy0YIgAZRGhbwIWjXrdlSzVAZMTLHjiMxPBwSGTdwdWkzu1G0u6jSOs7UA+qN5lTVpWwu1rLT1KoDbSGwdwqNGeJvA8R3jLTdGuBEjRa4PgyTTTPURFYqEREAREQBERAEREAREQBERAEJWKq8rX9q9oxYqbajqVSo0uwksiG8MZOk6BUlNIvGDk6Re1XSVHtVmbUaWumDwMHuK57avSvTw/hWZ5f/O5oYO2WyTyy5rWbX6RLwfpUZT7GU2/F+IrNPJCSafNmqOjyPtV+Tq1muSliM4nBhgAnKIDtB2uKnXg3qGN0Edy41YPSHb6Zk1GVATJD2Nz0GrMJGi3/AGZ29s1qinUHQ1TlhcZY88GPyz7DB5rnpo4sfEFRSeknjXX6N4pvkA8QD4r6WCzkABvDRZ1vTsyhU21t2PtNlqUmOwucBBzjJwdhdG4xB5q5XhCNWiU6dnJLBsI+kOktOHJwDabTiB16zzwy08eC3O6rsDhLshpGWfLhHjrpCmbRsDaUAQMQ+BWa6nA08oyJyG6TI8iFkcU8lM7uTcbMVpstKWs62J8gQ4zhaOsTJMgSO9wG9UV83W3NlQAtMZQQI3OB3GZ5K1pUnU7VWq1Koex7WNaIA6ACSWHiHuM4uwA7o+NoXiQM5A7pJBAPcJ7woyJVZKtMp7h2IbZbT0oqOqlsmm3CGYcQLZqPnPIkZAcVvVlplrGg6gKPZDLz/Q34lTVrikkcJSbfIREVioREQBERAEREAREQBERAEReEoCPUOa4/t7trVquq2VjOjpBxY/EPxHljvBjZExrpnuXUr4t4oUKtY/w2OdHEgZDvMBfnYl9R8mXVHukwJc57zJgDUknzWPNJ9I9HRY025PwY0Wa12WpSIFRj6ZOmNpZPLEM0oWWo/NlN7x/KxzvgFlPTswoQprLotJ0s9c/+0/6LDXsdVnr06jP6mOb8QpItHTfRltc6p/pK7peB+E8nNzQM6bjvIGYO8A8M+im04S0HQmJ4E6dy/N1gtjqNVlVvrU3NeP0mY79O9foi1w+nLdIDgezUHwWrBO+GeXrMSjK15LRFjoVMTQ7iAV9lazAUe07xgAkSXDKc4AMmO8eKpLHbXUzl8vPLP/Ki7ZbPW2paRXszh/thhBc0FsEk5OyIOR5hU37gvni33qKxZIScrRpjW2rNuffLjOQBI1Dd45kjyVdWqFxk/Z4571RfuC+eLfeop+4L54j36Kq8c32yy2rydJul4dDgQRgaMiD1mzIPaFZLRtirotFkbVNYg1KzwWsDsXWEy9xGWc7twC3hsxnr81sh0ZpqmeoiK5UIiIAiIgCIiAIiIAiIgC8K9RAaZ6THEXbXjjTHcazAVzv0ZWEVLZjIypML/wBRhjfi49y69tBdotFnrUDljaQDwdq09xAK0v0fXI2zl5Ndjqz2N6SkIxUnNJxNd1iTBdGg0WHLH5kz0tPkSxSXk3J7AciAeYn4r6GS16y2m3m3Pa5lEWMThIM1DlkdZmdRAELYCVBDVHq8e0EEESDkRuIO5eqgsN72t1tqUKlkLaABLKwdIIEQXbutw1HmgSs47etj6GtVpew9zR2hpIB7xB712r0d201rvol2rQafMUyWt/6wtMvrYy0Wm8XnAWUKjwTVlphrabcRwzMkggSNV0yzWWnZqAp0m4WMbDR8yd5JMk9qnDF3ZbV5IuCXnsk3Q/qFvsuI7tR81OVbcdKGF3E+Q/zKsluPMMNWzNcZIM8yPgV8fsLOB9531UklYn1eChtIkx/sLOB9531T9hZwPvO+q+mV8w075g9o3ffBZ0XJBhpWVjTIGekkk/ErMiKQEREAREQBERAEREB4SsZrBYrW+ATwExyCqTep9j/t/hTCEp9ESko9l303YvOm7FSfvX+Tz/wqq8L4ebRRZ6rA9hInWXRmeAG5dPh5e5X1F7G6NeDof8c17KqrbbmUmlxMk5QDmTnHzVZZtpGyekAaPyxJJPDwk9yyvMkaFhk1aRslZk5jX4qitVxMNobaWdStGB+WVSmY6rxxECHdkZjS5bWkZGe3lkVCvO8GUGY3yc4AGpJ3eRUTqQg5RfBgFnDTvXzaZgQ3E0yHDKSCN0kDzVNaNtqbdaR5YxPwV1c1vo16Yf6hOoxSBviY4QuPpeEad8q3SR7Qc4iXCDJgbwN0xlPJY6lBwlzG4nbmzAJ3S46Dt+KyWW8qDmvcA6WkiHZTGhH3ktcbt3hkOoaEjEHENMGNC2W8k9L3LNzTaS5Ng2eul1nY7pKjqtV7i97iThDnEnBSaT1GCcgrOpTDhBEhU1xbSU7S4tADXxIGKZG+NDPYpt7Xh0LQYlxyA3ZbyunCRmalKVPssKBDQGgZBSAZ0Wn2fafCYrR1iMMQ3fBkk6Zjx7xstmtAc0OYQ5rswRmCOIKtDKmRkxSj2eWq0BoLnGAOwnyCp7HaH1bQ5zDNIAZx/KeqJ0kkzy5K4tFJrwQ4Ag7iqu+rxoWOmKj3NYB1Q3THJ9Vo4g5zuzmMysueE5TUr+Vc/d/6Oe1tpItXsn49sjQhY7TetKmYqVaTDwc9rT4Erh1+ba220OP4rqTDpTpHCAOBeM3HtmOwLXDmZOZOp3nmVd566PQjoW/qZ+maVqDhLXNcOLSCPELNTqcV+ZrFa6lJ2Ok91N3Fji098aromyvpLMinbYjQVmiI/wDVaP7m+G9Whnt8lMuilFXHk60iwWesCAQQQRIIMgg6EHes61J2YWqCIikgIiIAiLxzoQES8fVd/SfgVqrqRIjG7/qD4hq2O2VwMiJEGQDGXCVADrKRBpPz3YiR/cuunnw+CuWPRUUqEaPeeZDviFU3x1arTJMAHONxPALZLXQoNypUyydTLgeUSqS23c6rVAbMYc3EkgZnefgtanGtz6OO13S7LW+QXsLGkNOTsRE4d+nbBHJay2jLpqPa8hpIaGgCDq7DJJ5q2vZhDnDUFo1yBGGM/BaRTs1pGOCGvs9MMaGjFjY6XYQXamAN2oC+cklZ9DiXynSNl73D202NDQwtlhDcIwkTGGBHHRSdqLlq2nA1lUU2tBLhBJc/cctBE+K1zZOyFnQMxE4YJLoBAAmMoyGi30VW8R4rRjfy8mPMtk7icetNJrGZauyk68SrbZa9wzqO07zEAw7kAIPYGncSod4XZXOGKVQ6/lPYorbmtO6jU90q26maopSh8zL+neGBtST67TnrBJgvy3AEnwG9a9Y68vdOjyTGueup1Uh91Wt2tF/b1WtnmRrxzXlO4rUCD0L8j2fVRuOuVxm2+rNw2RuCl1bSfXBOEAkBsS0k55ype1dVrmvaX4AzrOeDBBAxb8gI15qZs4OjoNa/quBdlzcSNFQbQUpqVQCDiBiRI6w/MOHYq5GttGHFcslvwVDHMY5xL3PeGYjMTgMxhAAGZafBbZs1fBqYWOJOJstJ10nCe74LmpueuW1eu81KbRSYR1A+kBMTqfW46jNbvsvZA17AJwsGpJcdDAk9p8Fyxunwac8U4uzZr+tfRWatUDwwsY4hxbjAIGXUkYs4ylfny3W6rWealZ7nvO9xk8huA7Bkurely3xZGU2kfiVWh39LGl8e8GFc32ZuR1rrtpAw31nu9lg1jtMgDmpzO3Q0kVGDkyrwmJgxMTGU6xPHMeK+V0/0h3C1lip9AwBlB0kD2HCHOPEzhJJ7SuYLk1RqhPerCL6awkgAZugDtkwI78lLvC6q9DD01J1PFOHEInDkfiPFC1o6D6JdoXEusdQyA3HSJ3AevT5Zgj9XYumUrV18B3iQfGQfBfn7Y62dFbrM+YHSNaeVT8Mz2dZdhqbXXe2oAbTTDxlnigdjjEDXetWHIkuTzNXhe+4rs2pFHpWkEBwILSJBBkEHeDvCztcDmCCOxak7MDVHqIikgLBVdKzO0Kiqk2WiV1pPWKxr4daJq1Gb2kEf0kD5z5L7WJ9mxdIIiKCSNb7NjYQIxflJ3HuVA+xWkfwge0OEfFbQiUWUmiluWw1mPLqhABEYQZnhpkFsdhoYnSdB9woyn1KMYIc4AZyNDOq64YWzlmm0jLWsDT6uXwUG32wteWgMgRq3sVsK7ZwyJ4b819kLUoJGVybIj2D/AIweQjzUe2UmhoIbhM+WatFAvU5N71TKltfBbG3uRXLX62zz8RcyrqZ6wM95GvgtgRYzYnRTWW5nTNR7SODQc+86eC1b0k3lVomnQpE06bmlxLSWl5mMOIZwBEjfizXQlGvC76VdmCqxr28CNDxB1B7QoaLwnUrZxKlbqhYWkY2NBiRIa5xgPJ4yYz4roXolsYFCtVjrPqBn6WNB+L3eCu7HsvZKdOpSbS6lUQ+XOc4gaDETIjURvzX0bpoihWsrKb6VJ2UtcRONsFzXGYPVgg/NQlXLO+TN6i2ovSARBzB8CCtfqbE2Auxfs4HYHPa33Q6O5TNmrrp2ag2hTLy1kwXmT1iSdAAMzoApzbWzFhxNxTAGJskgSYbM5Z+BV+GZ+Yt0Y23ZQBYRRpTTEMOBssA0DDHV7lRekiwipYnujrUi14Pfhd/1cfAKx2ou42igaTa1SiSQcdPXq7jmDHIjQKFeDKNOwCjarS7C4Ckazh13OOemecDt0zlQ66LRu1I5FYn1IeKYJlsmBJaGkdYcDJie1R31C4lxMk6kmZ712D0f7LNottD3AubVOCmXtLHGgM8RaYLcRPZ6jTkri07L3f0gqPoU8eu+CR+ZzAYce0hSsLaOs9bGL2+Ct9G1nrU7u/FkBxe6m06ikWiOQLsTh/V2rbblH4XMn6KJarcwtIE5iNMlPuofhN7/AIlbMcdqo8rLPfJyJaIi6HM8foVFUp+hUVc5lomnXy4i0PLTDgRB/SFns19NOVQYTx1b9QsF9f79TmP7Qq9zAV58m1JnoRScVZs9K0Md6rmnkQsq011A8184iN5Hio3k7DdEWmdM72neJXvTv9p3vFPUHpm5LJSrObocuG7wWk/tD/bd7xT9of7bveKlZK6IeOzeWGnj6Qg4tY1BO4jgpwvBnb4LnHTv9p3vFedM72neJXX4qRz+GidKFtZx8iol4Vg6IMxK5/0juJ8SvMR4nxUS1LkqaJjp1F3Zuq+S8DUjxWlyvIXL1Dp6ZuRtDBq9vvBY3XhSH8RvcZ+C1FepvJ2Gy2i9CRiZBaN2ckZCJOYgDRQbBb31LRTkwCYwjSDrzUW7KuZadDpz+/gs93WZzLQw4XYQ6ZDSRHcFry1OEJpfZ/kzY04SlB/lG02stptLnEBo+eWgVJTo2MVjaA5vSHfJiSILsPGFMv68KfVpk5Ymlw1OEGcxumAFXG1WQkksdnkcsu4TloNF2jpYTSbTOL1M4NpSS/Ja0LbSqvDAZJk6GMu1ZXCiHghjHuZIDsiWu/MAdxyCp23hSYXGlp0eTcxLmEkNk7zJU6hTAHVaGjXCNxdmfMlHhjGXX7HquUPq/XRattzd8hfdamHtGU7x9O9VL3QCdwBJ5BTbivAV6DKgEZQRwc3Ij596iVJ0VSbVljZ6FOAWsb4CeRUlQGV8NQN3P/uG/wAPkp66J2UYREUg8foVEe8AEkwAJJOgA1KlP0K1/ax5FlqRvwg8i4A/TvVJdl4K3RrtttTar3VGzhccp1gZT5LCsNj9Rv3vWZedP6meglSCKHbbeGZDN3DcOaw3dXrVqgY3CJ1MZBo1JVb5ouourLxlja5khpLtZHEGMMcs18ful/sHxH1V/Z6DWCGj6ntKyrv6a8kWa6y7wGEvaQc8yYiBlzk5KF0A7VttSmHCCJCobfZejd/KdPoVWWNJEqmV/QDiV4aHasyLlRFkc0SsZEKYhUULIaLO+jwWAhRRawiIoB610EEahX9tqV/2XpKZws0JHrEExlyPJa+p1lvOoyk+kILX7jPVnUt7Y84WzSXKWz35/FGXVSUEsj8f0rHBwaSM3amZM9+qhi2v0jPv+v3Ks0X0EUoqj56cnOTk/JYXHZwQHvc2dzZ0PbyV8DOi1FQrzOQ4z8v/AMWTVLbF5G+jXpZbpLGl2bFfG0XQkspgOfGZOjTu5nsWT0dVepWZwc13vAg/2haOrO4LcaNVtQaTDhxadR97wF4sJvJls92WFRxbUdKteT6R/m+YVsqi8jk08HBW69CPR5j7CIisQfL9Cq+32YVab6Z/M0jkdx7jBViQotTIwdNx3Hs5qkkWi6ObWSWl1NwhzSRHLULPXqYWl3ALYdprhNX8Wl/ujUaYgNIPtDzWl260OwljhDpAM5HLcQsmbH3JG/HJSK17iSSdStu2JswDH1N5dhHJoB+J8lqC3PYusDRc3e189zgIPiD4LPh+o0z6Leq2qarC1wbTGLG3CCXyOrDp6sHPfKrK161QTDTkWiIGhME58NTyV3UeGgk5AZlR6dspOBcCOrqSII4arRL8jG6522Yw2r0gqYzhNODSwjCHzPSYvWmMo0X3eFLFTM6jPw/wstmtTKgJaZjXIj4ry31Qym9xmA06Ak6bgMyp4aOcrTpo1tFgslZzmy4YezTvg5jvWaVnKnqLzEOKYhxHigPVirs3r7xjiPFeGq32h4hNrYIyL6qFm5zfELEareIVdkvYtaPtfYrtAALASSM5cDrprEdyjOtA3ZqO+oSZWrTRyQluXByzY4ZI7ZFvexp0Hljg6SA4YXAtAMjOWycwV9WqixjWvc5wY8AtOEGSRMGHZZR5ptiwGqx240x/c76hCzpbvIGbqLp/SP8A6uPurT8Xnir4MnwGF12YGGmYAq08xvJEHhp9woF6WRwAqSCDlk5pI7gZHeonQDivmqyBlKrnzzyY2px/p0waOOLIpQl/DGBKu7iuh9Z4ABwA9d24DeAePYvdnLuFas1h9WMTo3gbu8wO9dAq2hlIBrQMtGjID6Llhw7OfJ2z5/CF6D8PkQrSmZAPYqSjZqlYy7Jvl+kfNXbGwAOAjwWpKkYGz6REUkBeOAOR0XqICK+kW6SR4kfUefNa3ttY2PszqgaC9pacUZ4cQBE8M1tyhXnd4qse2Yxgg8DIjMfNc5w3JpHTHPbJM4yp10Xi6hUDhmDk4cW/VYrxsL6FR1OoIc3wI3OHEFRl5PMWexw0dQui00LQCJDgRBboRO4jUKfQuGi1j2DFD9ZcZy0iFyy6rU2lUD3NLsIMAGOsRAnsWZl/WoCBXqR/UT5nNaY5oV88bM88eT/CVI6FabLQstPI4c5Jc7OI3/RaLtDffTnCyRTB5Fx4ngOA+xGq3ljouZUL3VMYe15dO6CHTnEToq5c8mW+I8I6Qg1zJ2yxs1lqPaHNpvcOIY4jLtAWT931v+Kp/wCN30W7bN3baKdnY2Q2ZdB1GIzBy1zVn+z2j2m/fcvRhu2qzFPOlJpHNxdtb/hqf+N30X226a5/g1Pcd9F0XoLRxb99ydBaOLfL6K1Mp8R9jn7LhtJ/gv7wB8Ss9PZe1H+GBze35EreegtHFvl9F8iwVj61SORPwEJTHrs1OnsfW/PUptHMn5BSqOy1Bv8AuVy7saAPqtlbcw/M8nkI+MrOy66Q3E8yfklFHmkUNnuqxggNpF5PtFx8iY8lIvDZ+zOY6KbWEAkOblBA1PEc1cGkxvqtA7QM/FY7VRxscwkgOaWyNRiESFR9hSl5Zze8ryp1WUmgu6SmyHgseBmBhIeRhdodCYnNLivVlGs2nUIDK3Uz0xflnxj9SsbRshaGnqljxzwnvByHioNo2Nr1Ix0QcJkddv8A8lEo3Gka4zh5ZGvKyGlUcw7jl2tOh8FWXhaGsaC4wJjQnOCd3JbSzZK1Oc5z3iXGSX1HPIyAhusDLQZKa3YOk8RXeXiZwtGHP+qZ+Cia3QoRyxi7Zg9H9KXvqflDAJ7XEH4N81tF2WRrnOLsy10Ru5nis9hsdOiwMptDWjcPiTvS7cqlUdoPx+q6QMmWW52WSIiucgiIgCIiAIii2y3Np5HM8B8+CAx3rdFG0NiqwGNDo4cnD4Lm953CGWwWam49bDBfuxCc4C3ire9Q6Q3zPmtPtldxvFrietLc9PyLNqIRdOvKNWmnJWr8M+quwtrGhpO5PI+LQoF47NWmhTNSo1oaIkhwOpAGQ7St0/a6ntu8Sqvam1vdZnNLiQS3X+oFUyaaCi2i+PVTckmVNzbI1rRTbUD2NY6YmS7Ilp6oEag71t1y7H0KBD3E1XjQuENB4tZx5kqLsjeWCzUmlsgYsxrm9x71tNCs14lpkfeqviwQSUq5OebPNycb4MiIi0mYIiIAiIgCIiAhWyjUJHR4QN86k+Cj9BaOLfvuVqiikTZVdFaP5fJOjtHBvkrVEpCyqw2j2W+X1Xn+o9hviPqrZEpC2VOK0f8AGPv9S+7vp1Okc5zYkd05dqs0SkRYREUgIiIAii1qjwcpjlOSx9LUjf7v32oCcqK9bI4OLwJafLmrQ1nADqk9unHsQWl3/GfvuQGtLV7Rd1qN5NqAf6fIky2MmYcMetOKF0SqwO1oiZ7QY5hYX2Fu5j/E/MKsoKVWXhkcLryqKpU21tGs+zOFEFz5aYESQHCYB7FudK6WEScY7JH0WZl10huJ5k/JTKO5NEQltkpexp2zdnqts9JtQHpIzGUyXExlvghbhdNmcxpxandwUulRa31WgcgvtEqVESe5thERSQEREAREQBERAERfFZ5AkCUB9osAru9g+S86Z/seaAkIsLqpn1THFfIrP9g/cf58EBIRRxWd7B+4/wA+CdM/2D4oCQijdO/2PNetrPn1PNAS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68" name="AutoShape 4" descr="data:image/jpeg;base64,/9j/4AAQSkZJRgABAQAAAQABAAD/2wCEAAkGBxITEhUUExMUFhQXGBoYGRcXFRcVFRgUFRYYFxcUFBUYHCggGBwlHBgWITEhJSkrMC4uFx8zODMsNygtLiwBCgoKDg0OGxAQGzQmICQ3LCw0NCwsLCwsLywsLC8sLCw0LDAvLCwsLCwsLCwsLC8sLCwsLCwvLCwsNCwsLDQsLP/AABEIAOEA4QMBIgACEQEDEQH/xAAcAAEAAgMBAQEAAAAAAAAAAAAABAUDBgcBAgj/xABDEAABAwEFBAYIAwcEAQUAAAABAAIRAwQFEiExBkFRcRMiYYGRoQcyUpKxwdHwI0KCFBVDYnKy4SQzU6KTc4PS4vH/xAAaAQEAAwEBAQAAAAAAAAAAAAAAAQIEAwUG/8QAKREAAgIBBAECBwADAAAAAAAAAAECEQMEEiExQRNRFCIyYXGRoULh8P/aAAwDAQACEQMRAD8A7iiIgCIiAIiIAiIgCIiAIiIAiIgCIiAIiIAiw1rS1up1y79fgD4L7FUR5d6jcgfaKHTvKkXmmHsNQZlge0vA4luoUvEiaZNHqIikgIiIAiIgCIiAIiIAiIgCIiAIiIAiIgCL5e6Ao760CSYHE5BVlJLslIlIq6vb2tLQXEl/qgZk9ojcshteHDvDiBM6Toqxyxk6TFE1ERdCAvHaL1fNR4Ak5BAUNoszn1JqOaWNdIaPWAOUu7JiVq+2m24p4qNlINTR9UZhh0LWcXdu7npA22256Quo2Uw3R9UZF38tM7m/zb92Wuv3BcBqxUqSKeoGhf8AQdvgsSjHG215/f8A3saMeOuWVFGrVpubWaXtdiJbUznENSHHU55810OzekYGg0uZNcODXMAyc0g/iMz4gAjtXtosVN9Poy0YIgAZRGhbwIWjXrdlSzVAZMTLHjiMxPBwSGTdwdWkzu1G0u6jSOs7UA+qN5lTVpWwu1rLT1KoDbSGwdwqNGeJvA8R3jLTdGuBEjRa4PgyTTTPURFYqEREAREQBERAEREAREQBERAEJWKq8rX9q9oxYqbajqVSo0uwksiG8MZOk6BUlNIvGDk6Re1XSVHtVmbUaWumDwMHuK57avSvTw/hWZ5f/O5oYO2WyTyy5rWbX6RLwfpUZT7GU2/F+IrNPJCSafNmqOjyPtV+Tq1muSliM4nBhgAnKIDtB2uKnXg3qGN0Edy41YPSHb6Zk1GVATJD2Nz0GrMJGi3/AGZ29s1qinUHQ1TlhcZY88GPyz7DB5rnpo4sfEFRSeknjXX6N4pvkA8QD4r6WCzkABvDRZ1vTsyhU21t2PtNlqUmOwucBBzjJwdhdG4xB5q5XhCNWiU6dnJLBsI+kOktOHJwDabTiB16zzwy08eC3O6rsDhLshpGWfLhHjrpCmbRsDaUAQMQ+BWa6nA08oyJyG6TI8iFkcU8lM7uTcbMVpstKWs62J8gQ4zhaOsTJMgSO9wG9UV83W3NlQAtMZQQI3OB3GZ5K1pUnU7VWq1Koex7WNaIA6ACSWHiHuM4uwA7o+NoXiQM5A7pJBAPcJ7woyJVZKtMp7h2IbZbT0oqOqlsmm3CGYcQLZqPnPIkZAcVvVlplrGg6gKPZDLz/Q34lTVrikkcJSbfIREVioREQBERAEREAREQBERAEReEoCPUOa4/t7trVquq2VjOjpBxY/EPxHljvBjZExrpnuXUr4t4oUKtY/w2OdHEgZDvMBfnYl9R8mXVHukwJc57zJgDUknzWPNJ9I9HRY025PwY0Wa12WpSIFRj6ZOmNpZPLEM0oWWo/NlN7x/KxzvgFlPTswoQprLotJ0s9c/+0/6LDXsdVnr06jP6mOb8QpItHTfRltc6p/pK7peB+E8nNzQM6bjvIGYO8A8M+im04S0HQmJ4E6dy/N1gtjqNVlVvrU3NeP0mY79O9foi1w+nLdIDgezUHwWrBO+GeXrMSjK15LRFjoVMTQ7iAV9lazAUe07xgAkSXDKc4AMmO8eKpLHbXUzl8vPLP/Ki7ZbPW2paRXszh/thhBc0FsEk5OyIOR5hU37gvni33qKxZIScrRpjW2rNuffLjOQBI1Dd45kjyVdWqFxk/Z4571RfuC+eLfeop+4L54j36Kq8c32yy2rydJul4dDgQRgaMiD1mzIPaFZLRtirotFkbVNYg1KzwWsDsXWEy9xGWc7twC3hsxnr81sh0ZpqmeoiK5UIiIAiIgCIiAIiIAiIgC8K9RAaZ6THEXbXjjTHcazAVzv0ZWEVLZjIypML/wBRhjfi49y69tBdotFnrUDljaQDwdq09xAK0v0fXI2zl5Ndjqz2N6SkIxUnNJxNd1iTBdGg0WHLH5kz0tPkSxSXk3J7AciAeYn4r6GS16y2m3m3Pa5lEWMThIM1DlkdZmdRAELYCVBDVHq8e0EEESDkRuIO5eqgsN72t1tqUKlkLaABLKwdIIEQXbutw1HmgSs47etj6GtVpew9zR2hpIB7xB712r0d201rvol2rQafMUyWt/6wtMvrYy0Wm8XnAWUKjwTVlphrabcRwzMkggSNV0yzWWnZqAp0m4WMbDR8yd5JMk9qnDF3ZbV5IuCXnsk3Q/qFvsuI7tR81OVbcdKGF3E+Q/zKsluPMMNWzNcZIM8yPgV8fsLOB9531UklYn1eChtIkx/sLOB9531T9hZwPvO+q+mV8w075g9o3ffBZ0XJBhpWVjTIGekkk/ErMiKQEREAREQBERAEREB4SsZrBYrW+ATwExyCqTep9j/t/hTCEp9ESko9l303YvOm7FSfvX+Tz/wqq8L4ebRRZ6rA9hInWXRmeAG5dPh5e5X1F7G6NeDof8c17KqrbbmUmlxMk5QDmTnHzVZZtpGyekAaPyxJJPDwk9yyvMkaFhk1aRslZk5jX4qitVxMNobaWdStGB+WVSmY6rxxECHdkZjS5bWkZGe3lkVCvO8GUGY3yc4AGpJ3eRUTqQg5RfBgFnDTvXzaZgQ3E0yHDKSCN0kDzVNaNtqbdaR5YxPwV1c1vo16Yf6hOoxSBviY4QuPpeEad8q3SR7Qc4iXCDJgbwN0xlPJY6lBwlzG4nbmzAJ3S46Dt+KyWW8qDmvcA6WkiHZTGhH3ktcbt3hkOoaEjEHENMGNC2W8k9L3LNzTaS5Ng2eul1nY7pKjqtV7i97iThDnEnBSaT1GCcgrOpTDhBEhU1xbSU7S4tADXxIGKZG+NDPYpt7Xh0LQYlxyA3ZbyunCRmalKVPssKBDQGgZBSAZ0Wn2fafCYrR1iMMQ3fBkk6Zjx7xstmtAc0OYQ5rswRmCOIKtDKmRkxSj2eWq0BoLnGAOwnyCp7HaH1bQ5zDNIAZx/KeqJ0kkzy5K4tFJrwQ4Ag7iqu+rxoWOmKj3NYB1Q3THJ9Vo4g5zuzmMysueE5TUr+Vc/d/6Oe1tpItXsn49sjQhY7TetKmYqVaTDwc9rT4Erh1+ba220OP4rqTDpTpHCAOBeM3HtmOwLXDmZOZOp3nmVd566PQjoW/qZ+maVqDhLXNcOLSCPELNTqcV+ZrFa6lJ2Ok91N3Fji098aromyvpLMinbYjQVmiI/wDVaP7m+G9Whnt8lMuilFXHk60iwWesCAQQQRIIMgg6EHes61J2YWqCIikgIiIAiLxzoQES8fVd/SfgVqrqRIjG7/qD4hq2O2VwMiJEGQDGXCVADrKRBpPz3YiR/cuunnw+CuWPRUUqEaPeeZDviFU3x1arTJMAHONxPALZLXQoNypUyydTLgeUSqS23c6rVAbMYc3EkgZnefgtanGtz6OO13S7LW+QXsLGkNOTsRE4d+nbBHJay2jLpqPa8hpIaGgCDq7DJJ5q2vZhDnDUFo1yBGGM/BaRTs1pGOCGvs9MMaGjFjY6XYQXamAN2oC+cklZ9DiXynSNl73D202NDQwtlhDcIwkTGGBHHRSdqLlq2nA1lUU2tBLhBJc/cctBE+K1zZOyFnQMxE4YJLoBAAmMoyGi30VW8R4rRjfy8mPMtk7icetNJrGZauyk68SrbZa9wzqO07zEAw7kAIPYGncSod4XZXOGKVQ6/lPYorbmtO6jU90q26maopSh8zL+neGBtST67TnrBJgvy3AEnwG9a9Y68vdOjyTGueup1Uh91Wt2tF/b1WtnmRrxzXlO4rUCD0L8j2fVRuOuVxm2+rNw2RuCl1bSfXBOEAkBsS0k55ype1dVrmvaX4AzrOeDBBAxb8gI15qZs4OjoNa/quBdlzcSNFQbQUpqVQCDiBiRI6w/MOHYq5GttGHFcslvwVDHMY5xL3PeGYjMTgMxhAAGZafBbZs1fBqYWOJOJstJ10nCe74LmpueuW1eu81KbRSYR1A+kBMTqfW46jNbvsvZA17AJwsGpJcdDAk9p8Fyxunwac8U4uzZr+tfRWatUDwwsY4hxbjAIGXUkYs4ylfny3W6rWealZ7nvO9xk8huA7Bkurely3xZGU2kfiVWh39LGl8e8GFc32ZuR1rrtpAw31nu9lg1jtMgDmpzO3Q0kVGDkyrwmJgxMTGU6xPHMeK+V0/0h3C1lip9AwBlB0kD2HCHOPEzhJJ7SuYLk1RqhPerCL6awkgAZugDtkwI78lLvC6q9DD01J1PFOHEInDkfiPFC1o6D6JdoXEusdQyA3HSJ3AevT5Zgj9XYumUrV18B3iQfGQfBfn7Y62dFbrM+YHSNaeVT8Mz2dZdhqbXXe2oAbTTDxlnigdjjEDXetWHIkuTzNXhe+4rs2pFHpWkEBwILSJBBkEHeDvCztcDmCCOxak7MDVHqIikgLBVdKzO0Kiqk2WiV1pPWKxr4daJq1Gb2kEf0kD5z5L7WJ9mxdIIiKCSNb7NjYQIxflJ3HuVA+xWkfwge0OEfFbQiUWUmiluWw1mPLqhABEYQZnhpkFsdhoYnSdB9woyn1KMYIc4AZyNDOq64YWzlmm0jLWsDT6uXwUG32wteWgMgRq3sVsK7ZwyJ4b819kLUoJGVybIj2D/AIweQjzUe2UmhoIbhM+WatFAvU5N71TKltfBbG3uRXLX62zz8RcyrqZ6wM95GvgtgRYzYnRTWW5nTNR7SODQc+86eC1b0k3lVomnQpE06bmlxLSWl5mMOIZwBEjfizXQlGvC76VdmCqxr28CNDxB1B7QoaLwnUrZxKlbqhYWkY2NBiRIa5xgPJ4yYz4roXolsYFCtVjrPqBn6WNB+L3eCu7HsvZKdOpSbS6lUQ+XOc4gaDETIjURvzX0bpoihWsrKb6VJ2UtcRONsFzXGYPVgg/NQlXLO+TN6i2ovSARBzB8CCtfqbE2Auxfs4HYHPa33Q6O5TNmrrp2ag2hTLy1kwXmT1iSdAAMzoApzbWzFhxNxTAGJskgSYbM5Z+BV+GZ+Yt0Y23ZQBYRRpTTEMOBssA0DDHV7lRekiwipYnujrUi14Pfhd/1cfAKx2ou42igaTa1SiSQcdPXq7jmDHIjQKFeDKNOwCjarS7C4Ckazh13OOemecDt0zlQ66LRu1I5FYn1IeKYJlsmBJaGkdYcDJie1R31C4lxMk6kmZ712D0f7LNottD3AubVOCmXtLHGgM8RaYLcRPZ6jTkri07L3f0gqPoU8eu+CR+ZzAYce0hSsLaOs9bGL2+Ct9G1nrU7u/FkBxe6m06ikWiOQLsTh/V2rbblH4XMn6KJarcwtIE5iNMlPuofhN7/AIlbMcdqo8rLPfJyJaIi6HM8foVFUp+hUVc5lomnXy4i0PLTDgRB/SFns19NOVQYTx1b9QsF9f79TmP7Qq9zAV58m1JnoRScVZs9K0Md6rmnkQsq011A8184iN5Hio3k7DdEWmdM72neJXvTv9p3vFPUHpm5LJSrObocuG7wWk/tD/bd7xT9of7bveKlZK6IeOzeWGnj6Qg4tY1BO4jgpwvBnb4LnHTv9p3vFedM72neJXX4qRz+GidKFtZx8iol4Vg6IMxK5/0juJ8SvMR4nxUS1LkqaJjp1F3Zuq+S8DUjxWlyvIXL1Dp6ZuRtDBq9vvBY3XhSH8RvcZ+C1FepvJ2Gy2i9CRiZBaN2ckZCJOYgDRQbBb31LRTkwCYwjSDrzUW7KuZadDpz+/gs93WZzLQw4XYQ6ZDSRHcFry1OEJpfZ/kzY04SlB/lG02stptLnEBo+eWgVJTo2MVjaA5vSHfJiSILsPGFMv68KfVpk5Ymlw1OEGcxumAFXG1WQkksdnkcsu4TloNF2jpYTSbTOL1M4NpSS/Ja0LbSqvDAZJk6GMu1ZXCiHghjHuZIDsiWu/MAdxyCp23hSYXGlp0eTcxLmEkNk7zJU6hTAHVaGjXCNxdmfMlHhjGXX7HquUPq/XRattzd8hfdamHtGU7x9O9VL3QCdwBJ5BTbivAV6DKgEZQRwc3Ij596iVJ0VSbVljZ6FOAWsb4CeRUlQGV8NQN3P/uG/wAPkp66J2UYREUg8foVEe8AEkwAJJOgA1KlP0K1/ax5FlqRvwg8i4A/TvVJdl4K3RrtttTar3VGzhccp1gZT5LCsNj9Rv3vWZedP6meglSCKHbbeGZDN3DcOaw3dXrVqgY3CJ1MZBo1JVb5ouourLxlja5khpLtZHEGMMcs18ful/sHxH1V/Z6DWCGj6ntKyrv6a8kWa6y7wGEvaQc8yYiBlzk5KF0A7VttSmHCCJCobfZejd/KdPoVWWNJEqmV/QDiV4aHasyLlRFkc0SsZEKYhUULIaLO+jwWAhRRawiIoB610EEahX9tqV/2XpKZws0JHrEExlyPJa+p1lvOoyk+kILX7jPVnUt7Y84WzSXKWz35/FGXVSUEsj8f0rHBwaSM3amZM9+qhi2v0jPv+v3Ks0X0EUoqj56cnOTk/JYXHZwQHvc2dzZ0PbyV8DOi1FQrzOQ4z8v/AMWTVLbF5G+jXpZbpLGl2bFfG0XQkspgOfGZOjTu5nsWT0dVepWZwc13vAg/2haOrO4LcaNVtQaTDhxadR97wF4sJvJls92WFRxbUdKteT6R/m+YVsqi8jk08HBW69CPR5j7CIisQfL9Cq+32YVab6Z/M0jkdx7jBViQotTIwdNx3Hs5qkkWi6ObWSWl1NwhzSRHLULPXqYWl3ALYdprhNX8Wl/ujUaYgNIPtDzWl260OwljhDpAM5HLcQsmbH3JG/HJSK17iSSdStu2JswDH1N5dhHJoB+J8lqC3PYusDRc3e189zgIPiD4LPh+o0z6Leq2qarC1wbTGLG3CCXyOrDp6sHPfKrK161QTDTkWiIGhME58NTyV3UeGgk5AZlR6dspOBcCOrqSII4arRL8jG6522Yw2r0gqYzhNODSwjCHzPSYvWmMo0X3eFLFTM6jPw/wstmtTKgJaZjXIj4ry31Qym9xmA06Ak6bgMyp4aOcrTpo1tFgslZzmy4YezTvg5jvWaVnKnqLzEOKYhxHigPVirs3r7xjiPFeGq32h4hNrYIyL6qFm5zfELEareIVdkvYtaPtfYrtAALASSM5cDrprEdyjOtA3ZqO+oSZWrTRyQluXByzY4ZI7ZFvexp0Hljg6SA4YXAtAMjOWycwV9WqixjWvc5wY8AtOEGSRMGHZZR5ptiwGqx240x/c76hCzpbvIGbqLp/SP8A6uPurT8Xnir4MnwGF12YGGmYAq08xvJEHhp9woF6WRwAqSCDlk5pI7gZHeonQDivmqyBlKrnzzyY2px/p0waOOLIpQl/DGBKu7iuh9Z4ABwA9d24DeAePYvdnLuFas1h9WMTo3gbu8wO9dAq2hlIBrQMtGjID6Llhw7OfJ2z5/CF6D8PkQrSmZAPYqSjZqlYy7Jvl+kfNXbGwAOAjwWpKkYGz6REUkBeOAOR0XqICK+kW6SR4kfUefNa3ttY2PszqgaC9pacUZ4cQBE8M1tyhXnd4qse2Yxgg8DIjMfNc5w3JpHTHPbJM4yp10Xi6hUDhmDk4cW/VYrxsL6FR1OoIc3wI3OHEFRl5PMWexw0dQui00LQCJDgRBboRO4jUKfQuGi1j2DFD9ZcZy0iFyy6rU2lUD3NLsIMAGOsRAnsWZl/WoCBXqR/UT5nNaY5oV88bM88eT/CVI6FabLQstPI4c5Jc7OI3/RaLtDffTnCyRTB5Fx4ngOA+xGq3ljouZUL3VMYe15dO6CHTnEToq5c8mW+I8I6Qg1zJ2yxs1lqPaHNpvcOIY4jLtAWT931v+Kp/wCN30W7bN3baKdnY2Q2ZdB1GIzBy1zVn+z2j2m/fcvRhu2qzFPOlJpHNxdtb/hqf+N30X226a5/g1Pcd9F0XoLRxb99ydBaOLfL6K1Mp8R9jn7LhtJ/gv7wB8Ss9PZe1H+GBze35EreegtHFvl9F8iwVj61SORPwEJTHrs1OnsfW/PUptHMn5BSqOy1Bv8AuVy7saAPqtlbcw/M8nkI+MrOy66Q3E8yfklFHmkUNnuqxggNpF5PtFx8iY8lIvDZ+zOY6KbWEAkOblBA1PEc1cGkxvqtA7QM/FY7VRxscwkgOaWyNRiESFR9hSl5Zze8ryp1WUmgu6SmyHgseBmBhIeRhdodCYnNLivVlGs2nUIDK3Uz0xflnxj9SsbRshaGnqljxzwnvByHioNo2Nr1Ix0QcJkddv8A8lEo3Gka4zh5ZGvKyGlUcw7jl2tOh8FWXhaGsaC4wJjQnOCd3JbSzZK1Oc5z3iXGSX1HPIyAhusDLQZKa3YOk8RXeXiZwtGHP+qZ+Cia3QoRyxi7Zg9H9KXvqflDAJ7XEH4N81tF2WRrnOLsy10Ru5nis9hsdOiwMptDWjcPiTvS7cqlUdoPx+q6QMmWW52WSIiucgiIgCIiAIii2y3Np5HM8B8+CAx3rdFG0NiqwGNDo4cnD4Lm953CGWwWam49bDBfuxCc4C3ire9Q6Q3zPmtPtldxvFrietLc9PyLNqIRdOvKNWmnJWr8M+quwtrGhpO5PI+LQoF47NWmhTNSo1oaIkhwOpAGQ7St0/a6ntu8Sqvam1vdZnNLiQS3X+oFUyaaCi2i+PVTckmVNzbI1rRTbUD2NY6YmS7Ilp6oEag71t1y7H0KBD3E1XjQuENB4tZx5kqLsjeWCzUmlsgYsxrm9x71tNCs14lpkfeqviwQSUq5OebPNycb4MiIi0mYIiIAiIgCIiAhWyjUJHR4QN86k+Cj9BaOLfvuVqiikTZVdFaP5fJOjtHBvkrVEpCyqw2j2W+X1Xn+o9hviPqrZEpC2VOK0f8AGPv9S+7vp1Okc5zYkd05dqs0SkRYREUgIiIAii1qjwcpjlOSx9LUjf7v32oCcqK9bI4OLwJafLmrQ1nADqk9unHsQWl3/GfvuQGtLV7Rd1qN5NqAf6fIky2MmYcMetOKF0SqwO1oiZ7QY5hYX2Fu5j/E/MKsoKVWXhkcLryqKpU21tGs+zOFEFz5aYESQHCYB7FudK6WEScY7JH0WZl10huJ5k/JTKO5NEQltkpexp2zdnqts9JtQHpIzGUyXExlvghbhdNmcxpxandwUulRa31WgcgvtEqVESe5thERSQEREAREQBERAERfFZ5AkCUB9osAru9g+S86Z/seaAkIsLqpn1THFfIrP9g/cf58EBIRRxWd7B+4/wA+CdM/2D4oCQijdO/2PNetrPn1PNAS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70" name="AutoShape 6" descr="data:image/jpeg;base64,/9j/4AAQSkZJRgABAQAAAQABAAD/2wCEAAkGBxITEhUUExMUFhQXGBoYGRcXFRcVFRgUFRYYFxcUFBUYHCggGBwlHBgWITEhJSkrMC4uFx8zODMsNygtLiwBCgoKDg0OGxAQGzQmICQ3LCw0NCwsLCwsLywsLC8sLCw0LDAvLCwsLCwsLCwsLC8sLCwsLCwvLCwsNCwsLDQsLP/AABEIAOEA4QMBIgACEQEDEQH/xAAcAAEAAgMBAQEAAAAAAAAAAAAABAUDBgcBAgj/xABDEAABAwEFBAYIAwcEAQUAAAABAAIRAwQFEiExBkFRcRMiYYGRoQcyUpKxwdHwI0KCFBVDYnKy4SQzU6KTc4PS4vH/xAAaAQEAAwEBAQAAAAAAAAAAAAAAAQIEAwUG/8QAKREAAgIBBAECBwADAAAAAAAAAAECEQMEEiExQRNRFCIyYXGRoULh8P/aAAwDAQACEQMRAD8A7iiIgCIiAIiIAiIgCIiAIiIAiIgCIiAIiIAiw1rS1up1y79fgD4L7FUR5d6jcgfaKHTvKkXmmHsNQZlge0vA4luoUvEiaZNHqIikgIiIAiIgCIiAIiIAiIgCIiAIiIAiIgCL5e6Ao760CSYHE5BVlJLslIlIq6vb2tLQXEl/qgZk9ojcshteHDvDiBM6Toqxyxk6TFE1ERdCAvHaL1fNR4Ak5BAUNoszn1JqOaWNdIaPWAOUu7JiVq+2m24p4qNlINTR9UZhh0LWcXdu7npA22256Quo2Uw3R9UZF38tM7m/zb92Wuv3BcBqxUqSKeoGhf8AQdvgsSjHG215/f8A3saMeOuWVFGrVpubWaXtdiJbUznENSHHU55810OzekYGg0uZNcODXMAyc0g/iMz4gAjtXtosVN9Poy0YIgAZRGhbwIWjXrdlSzVAZMTLHjiMxPBwSGTdwdWkzu1G0u6jSOs7UA+qN5lTVpWwu1rLT1KoDbSGwdwqNGeJvA8R3jLTdGuBEjRa4PgyTTTPURFYqEREAREQBERAEREAREQBERAEJWKq8rX9q9oxYqbajqVSo0uwksiG8MZOk6BUlNIvGDk6Re1XSVHtVmbUaWumDwMHuK57avSvTw/hWZ5f/O5oYO2WyTyy5rWbX6RLwfpUZT7GU2/F+IrNPJCSafNmqOjyPtV+Tq1muSliM4nBhgAnKIDtB2uKnXg3qGN0Edy41YPSHb6Zk1GVATJD2Nz0GrMJGi3/AGZ29s1qinUHQ1TlhcZY88GPyz7DB5rnpo4sfEFRSeknjXX6N4pvkA8QD4r6WCzkABvDRZ1vTsyhU21t2PtNlqUmOwucBBzjJwdhdG4xB5q5XhCNWiU6dnJLBsI+kOktOHJwDabTiB16zzwy08eC3O6rsDhLshpGWfLhHjrpCmbRsDaUAQMQ+BWa6nA08oyJyG6TI8iFkcU8lM7uTcbMVpstKWs62J8gQ4zhaOsTJMgSO9wG9UV83W3NlQAtMZQQI3OB3GZ5K1pUnU7VWq1Koex7WNaIA6ACSWHiHuM4uwA7o+NoXiQM5A7pJBAPcJ7woyJVZKtMp7h2IbZbT0oqOqlsmm3CGYcQLZqPnPIkZAcVvVlplrGg6gKPZDLz/Q34lTVrikkcJSbfIREVioREQBERAEREAREQBERAEReEoCPUOa4/t7trVquq2VjOjpBxY/EPxHljvBjZExrpnuXUr4t4oUKtY/w2OdHEgZDvMBfnYl9R8mXVHukwJc57zJgDUknzWPNJ9I9HRY025PwY0Wa12WpSIFRj6ZOmNpZPLEM0oWWo/NlN7x/KxzvgFlPTswoQprLotJ0s9c/+0/6LDXsdVnr06jP6mOb8QpItHTfRltc6p/pK7peB+E8nNzQM6bjvIGYO8A8M+im04S0HQmJ4E6dy/N1gtjqNVlVvrU3NeP0mY79O9foi1w+nLdIDgezUHwWrBO+GeXrMSjK15LRFjoVMTQ7iAV9lazAUe07xgAkSXDKc4AMmO8eKpLHbXUzl8vPLP/Ki7ZbPW2paRXszh/thhBc0FsEk5OyIOR5hU37gvni33qKxZIScrRpjW2rNuffLjOQBI1Dd45kjyVdWqFxk/Z4571RfuC+eLfeop+4L54j36Kq8c32yy2rydJul4dDgQRgaMiD1mzIPaFZLRtirotFkbVNYg1KzwWsDsXWEy9xGWc7twC3hsxnr81sh0ZpqmeoiK5UIiIAiIgCIiAIiIAiIgC8K9RAaZ6THEXbXjjTHcazAVzv0ZWEVLZjIypML/wBRhjfi49y69tBdotFnrUDljaQDwdq09xAK0v0fXI2zl5Ndjqz2N6SkIxUnNJxNd1iTBdGg0WHLH5kz0tPkSxSXk3J7AciAeYn4r6GS16y2m3m3Pa5lEWMThIM1DlkdZmdRAELYCVBDVHq8e0EEESDkRuIO5eqgsN72t1tqUKlkLaABLKwdIIEQXbutw1HmgSs47etj6GtVpew9zR2hpIB7xB712r0d201rvol2rQafMUyWt/6wtMvrYy0Wm8XnAWUKjwTVlphrabcRwzMkggSNV0yzWWnZqAp0m4WMbDR8yd5JMk9qnDF3ZbV5IuCXnsk3Q/qFvsuI7tR81OVbcdKGF3E+Q/zKsluPMMNWzNcZIM8yPgV8fsLOB9531UklYn1eChtIkx/sLOB9531T9hZwPvO+q+mV8w075g9o3ffBZ0XJBhpWVjTIGekkk/ErMiKQEREAREQBERAEREB4SsZrBYrW+ATwExyCqTep9j/t/hTCEp9ESko9l303YvOm7FSfvX+Tz/wqq8L4ebRRZ6rA9hInWXRmeAG5dPh5e5X1F7G6NeDof8c17KqrbbmUmlxMk5QDmTnHzVZZtpGyekAaPyxJJPDwk9yyvMkaFhk1aRslZk5jX4qitVxMNobaWdStGB+WVSmY6rxxECHdkZjS5bWkZGe3lkVCvO8GUGY3yc4AGpJ3eRUTqQg5RfBgFnDTvXzaZgQ3E0yHDKSCN0kDzVNaNtqbdaR5YxPwV1c1vo16Yf6hOoxSBviY4QuPpeEad8q3SR7Qc4iXCDJgbwN0xlPJY6lBwlzG4nbmzAJ3S46Dt+KyWW8qDmvcA6WkiHZTGhH3ktcbt3hkOoaEjEHENMGNC2W8k9L3LNzTaS5Ng2eul1nY7pKjqtV7i97iThDnEnBSaT1GCcgrOpTDhBEhU1xbSU7S4tADXxIGKZG+NDPYpt7Xh0LQYlxyA3ZbyunCRmalKVPssKBDQGgZBSAZ0Wn2fafCYrR1iMMQ3fBkk6Zjx7xstmtAc0OYQ5rswRmCOIKtDKmRkxSj2eWq0BoLnGAOwnyCp7HaH1bQ5zDNIAZx/KeqJ0kkzy5K4tFJrwQ4Ag7iqu+rxoWOmKj3NYB1Q3THJ9Vo4g5zuzmMysueE5TUr+Vc/d/6Oe1tpItXsn49sjQhY7TetKmYqVaTDwc9rT4Erh1+ba220OP4rqTDpTpHCAOBeM3HtmOwLXDmZOZOp3nmVd566PQjoW/qZ+maVqDhLXNcOLSCPELNTqcV+ZrFa6lJ2Ok91N3Fji098aromyvpLMinbYjQVmiI/wDVaP7m+G9Whnt8lMuilFXHk60iwWesCAQQQRIIMgg6EHes61J2YWqCIikgIiIAiLxzoQES8fVd/SfgVqrqRIjG7/qD4hq2O2VwMiJEGQDGXCVADrKRBpPz3YiR/cuunnw+CuWPRUUqEaPeeZDviFU3x1arTJMAHONxPALZLXQoNypUyydTLgeUSqS23c6rVAbMYc3EkgZnefgtanGtz6OO13S7LW+QXsLGkNOTsRE4d+nbBHJay2jLpqPa8hpIaGgCDq7DJJ5q2vZhDnDUFo1yBGGM/BaRTs1pGOCGvs9MMaGjFjY6XYQXamAN2oC+cklZ9DiXynSNl73D202NDQwtlhDcIwkTGGBHHRSdqLlq2nA1lUU2tBLhBJc/cctBE+K1zZOyFnQMxE4YJLoBAAmMoyGi30VW8R4rRjfy8mPMtk7icetNJrGZauyk68SrbZa9wzqO07zEAw7kAIPYGncSod4XZXOGKVQ6/lPYorbmtO6jU90q26maopSh8zL+neGBtST67TnrBJgvy3AEnwG9a9Y68vdOjyTGueup1Uh91Wt2tF/b1WtnmRrxzXlO4rUCD0L8j2fVRuOuVxm2+rNw2RuCl1bSfXBOEAkBsS0k55ype1dVrmvaX4AzrOeDBBAxb8gI15qZs4OjoNa/quBdlzcSNFQbQUpqVQCDiBiRI6w/MOHYq5GttGHFcslvwVDHMY5xL3PeGYjMTgMxhAAGZafBbZs1fBqYWOJOJstJ10nCe74LmpueuW1eu81KbRSYR1A+kBMTqfW46jNbvsvZA17AJwsGpJcdDAk9p8Fyxunwac8U4uzZr+tfRWatUDwwsY4hxbjAIGXUkYs4ylfny3W6rWealZ7nvO9xk8huA7Bkurely3xZGU2kfiVWh39LGl8e8GFc32ZuR1rrtpAw31nu9lg1jtMgDmpzO3Q0kVGDkyrwmJgxMTGU6xPHMeK+V0/0h3C1lip9AwBlB0kD2HCHOPEzhJJ7SuYLk1RqhPerCL6awkgAZugDtkwI78lLvC6q9DD01J1PFOHEInDkfiPFC1o6D6JdoXEusdQyA3HSJ3AevT5Zgj9XYumUrV18B3iQfGQfBfn7Y62dFbrM+YHSNaeVT8Mz2dZdhqbXXe2oAbTTDxlnigdjjEDXetWHIkuTzNXhe+4rs2pFHpWkEBwILSJBBkEHeDvCztcDmCCOxak7MDVHqIikgLBVdKzO0Kiqk2WiV1pPWKxr4daJq1Gb2kEf0kD5z5L7WJ9mxdIIiKCSNb7NjYQIxflJ3HuVA+xWkfwge0OEfFbQiUWUmiluWw1mPLqhABEYQZnhpkFsdhoYnSdB9woyn1KMYIc4AZyNDOq64YWzlmm0jLWsDT6uXwUG32wteWgMgRq3sVsK7ZwyJ4b819kLUoJGVybIj2D/AIweQjzUe2UmhoIbhM+WatFAvU5N71TKltfBbG3uRXLX62zz8RcyrqZ6wM95GvgtgRYzYnRTWW5nTNR7SODQc+86eC1b0k3lVomnQpE06bmlxLSWl5mMOIZwBEjfizXQlGvC76VdmCqxr28CNDxB1B7QoaLwnUrZxKlbqhYWkY2NBiRIa5xgPJ4yYz4roXolsYFCtVjrPqBn6WNB+L3eCu7HsvZKdOpSbS6lUQ+XOc4gaDETIjURvzX0bpoihWsrKb6VJ2UtcRONsFzXGYPVgg/NQlXLO+TN6i2ovSARBzB8CCtfqbE2Auxfs4HYHPa33Q6O5TNmrrp2ag2hTLy1kwXmT1iSdAAMzoApzbWzFhxNxTAGJskgSYbM5Z+BV+GZ+Yt0Y23ZQBYRRpTTEMOBssA0DDHV7lRekiwipYnujrUi14Pfhd/1cfAKx2ou42igaTa1SiSQcdPXq7jmDHIjQKFeDKNOwCjarS7C4Ckazh13OOemecDt0zlQ66LRu1I5FYn1IeKYJlsmBJaGkdYcDJie1R31C4lxMk6kmZ712D0f7LNottD3AubVOCmXtLHGgM8RaYLcRPZ6jTkri07L3f0gqPoU8eu+CR+ZzAYce0hSsLaOs9bGL2+Ct9G1nrU7u/FkBxe6m06ikWiOQLsTh/V2rbblH4XMn6KJarcwtIE5iNMlPuofhN7/AIlbMcdqo8rLPfJyJaIi6HM8foVFUp+hUVc5lomnXy4i0PLTDgRB/SFns19NOVQYTx1b9QsF9f79TmP7Qq9zAV58m1JnoRScVZs9K0Md6rmnkQsq011A8184iN5Hio3k7DdEWmdM72neJXvTv9p3vFPUHpm5LJSrObocuG7wWk/tD/bd7xT9of7bveKlZK6IeOzeWGnj6Qg4tY1BO4jgpwvBnb4LnHTv9p3vFedM72neJXX4qRz+GidKFtZx8iol4Vg6IMxK5/0juJ8SvMR4nxUS1LkqaJjp1F3Zuq+S8DUjxWlyvIXL1Dp6ZuRtDBq9vvBY3XhSH8RvcZ+C1FepvJ2Gy2i9CRiZBaN2ckZCJOYgDRQbBb31LRTkwCYwjSDrzUW7KuZadDpz+/gs93WZzLQw4XYQ6ZDSRHcFry1OEJpfZ/kzY04SlB/lG02stptLnEBo+eWgVJTo2MVjaA5vSHfJiSILsPGFMv68KfVpk5Ymlw1OEGcxumAFXG1WQkksdnkcsu4TloNF2jpYTSbTOL1M4NpSS/Ja0LbSqvDAZJk6GMu1ZXCiHghjHuZIDsiWu/MAdxyCp23hSYXGlp0eTcxLmEkNk7zJU6hTAHVaGjXCNxdmfMlHhjGXX7HquUPq/XRattzd8hfdamHtGU7x9O9VL3QCdwBJ5BTbivAV6DKgEZQRwc3Ij596iVJ0VSbVljZ6FOAWsb4CeRUlQGV8NQN3P/uG/wAPkp66J2UYREUg8foVEe8AEkwAJJOgA1KlP0K1/ax5FlqRvwg8i4A/TvVJdl4K3RrtttTar3VGzhccp1gZT5LCsNj9Rv3vWZedP6meglSCKHbbeGZDN3DcOaw3dXrVqgY3CJ1MZBo1JVb5ouourLxlja5khpLtZHEGMMcs18ful/sHxH1V/Z6DWCGj6ntKyrv6a8kWa6y7wGEvaQc8yYiBlzk5KF0A7VttSmHCCJCobfZejd/KdPoVWWNJEqmV/QDiV4aHasyLlRFkc0SsZEKYhUULIaLO+jwWAhRRawiIoB610EEahX9tqV/2XpKZws0JHrEExlyPJa+p1lvOoyk+kILX7jPVnUt7Y84WzSXKWz35/FGXVSUEsj8f0rHBwaSM3amZM9+qhi2v0jPv+v3Ks0X0EUoqj56cnOTk/JYXHZwQHvc2dzZ0PbyV8DOi1FQrzOQ4z8v/AMWTVLbF5G+jXpZbpLGl2bFfG0XQkspgOfGZOjTu5nsWT0dVepWZwc13vAg/2haOrO4LcaNVtQaTDhxadR97wF4sJvJls92WFRxbUdKteT6R/m+YVsqi8jk08HBW69CPR5j7CIisQfL9Cq+32YVab6Z/M0jkdx7jBViQotTIwdNx3Hs5qkkWi6ObWSWl1NwhzSRHLULPXqYWl3ALYdprhNX8Wl/ujUaYgNIPtDzWl260OwljhDpAM5HLcQsmbH3JG/HJSK17iSSdStu2JswDH1N5dhHJoB+J8lqC3PYusDRc3e189zgIPiD4LPh+o0z6Leq2qarC1wbTGLG3CCXyOrDp6sHPfKrK161QTDTkWiIGhME58NTyV3UeGgk5AZlR6dspOBcCOrqSII4arRL8jG6522Yw2r0gqYzhNODSwjCHzPSYvWmMo0X3eFLFTM6jPw/wstmtTKgJaZjXIj4ry31Qym9xmA06Ak6bgMyp4aOcrTpo1tFgslZzmy4YezTvg5jvWaVnKnqLzEOKYhxHigPVirs3r7xjiPFeGq32h4hNrYIyL6qFm5zfELEareIVdkvYtaPtfYrtAALASSM5cDrprEdyjOtA3ZqO+oSZWrTRyQluXByzY4ZI7ZFvexp0Hljg6SA4YXAtAMjOWycwV9WqixjWvc5wY8AtOEGSRMGHZZR5ptiwGqx240x/c76hCzpbvIGbqLp/SP8A6uPurT8Xnir4MnwGF12YGGmYAq08xvJEHhp9woF6WRwAqSCDlk5pI7gZHeonQDivmqyBlKrnzzyY2px/p0waOOLIpQl/DGBKu7iuh9Z4ABwA9d24DeAePYvdnLuFas1h9WMTo3gbu8wO9dAq2hlIBrQMtGjID6Llhw7OfJ2z5/CF6D8PkQrSmZAPYqSjZqlYy7Jvl+kfNXbGwAOAjwWpKkYGz6REUkBeOAOR0XqICK+kW6SR4kfUefNa3ttY2PszqgaC9pacUZ4cQBE8M1tyhXnd4qse2Yxgg8DIjMfNc5w3JpHTHPbJM4yp10Xi6hUDhmDk4cW/VYrxsL6FR1OoIc3wI3OHEFRl5PMWexw0dQui00LQCJDgRBboRO4jUKfQuGi1j2DFD9ZcZy0iFyy6rU2lUD3NLsIMAGOsRAnsWZl/WoCBXqR/UT5nNaY5oV88bM88eT/CVI6FabLQstPI4c5Jc7OI3/RaLtDffTnCyRTB5Fx4ngOA+xGq3ljouZUL3VMYe15dO6CHTnEToq5c8mW+I8I6Qg1zJ2yxs1lqPaHNpvcOIY4jLtAWT931v+Kp/wCN30W7bN3baKdnY2Q2ZdB1GIzBy1zVn+z2j2m/fcvRhu2qzFPOlJpHNxdtb/hqf+N30X226a5/g1Pcd9F0XoLRxb99ydBaOLfL6K1Mp8R9jn7LhtJ/gv7wB8Ss9PZe1H+GBze35EreegtHFvl9F8iwVj61SORPwEJTHrs1OnsfW/PUptHMn5BSqOy1Bv8AuVy7saAPqtlbcw/M8nkI+MrOy66Q3E8yfklFHmkUNnuqxggNpF5PtFx8iY8lIvDZ+zOY6KbWEAkOblBA1PEc1cGkxvqtA7QM/FY7VRxscwkgOaWyNRiESFR9hSl5Zze8ryp1WUmgu6SmyHgseBmBhIeRhdodCYnNLivVlGs2nUIDK3Uz0xflnxj9SsbRshaGnqljxzwnvByHioNo2Nr1Ix0QcJkddv8A8lEo3Gka4zh5ZGvKyGlUcw7jl2tOh8FWXhaGsaC4wJjQnOCd3JbSzZK1Oc5z3iXGSX1HPIyAhusDLQZKa3YOk8RXeXiZwtGHP+qZ+Cia3QoRyxi7Zg9H9KXvqflDAJ7XEH4N81tF2WRrnOLsy10Ru5nis9hsdOiwMptDWjcPiTvS7cqlUdoPx+q6QMmWW52WSIiucgiIgCIiAIii2y3Np5HM8B8+CAx3rdFG0NiqwGNDo4cnD4Lm953CGWwWam49bDBfuxCc4C3ire9Q6Q3zPmtPtldxvFrietLc9PyLNqIRdOvKNWmnJWr8M+quwtrGhpO5PI+LQoF47NWmhTNSo1oaIkhwOpAGQ7St0/a6ntu8Sqvam1vdZnNLiQS3X+oFUyaaCi2i+PVTckmVNzbI1rRTbUD2NY6YmS7Ilp6oEag71t1y7H0KBD3E1XjQuENB4tZx5kqLsjeWCzUmlsgYsxrm9x71tNCs14lpkfeqviwQSUq5OebPNycb4MiIi0mYIiIAiIgCIiAhWyjUJHR4QN86k+Cj9BaOLfvuVqiikTZVdFaP5fJOjtHBvkrVEpCyqw2j2W+X1Xn+o9hviPqrZEpC2VOK0f8AGPv9S+7vp1Okc5zYkd05dqs0SkRYREUgIiIAii1qjwcpjlOSx9LUjf7v32oCcqK9bI4OLwJafLmrQ1nADqk9unHsQWl3/GfvuQGtLV7Rd1qN5NqAf6fIky2MmYcMetOKF0SqwO1oiZ7QY5hYX2Fu5j/E/MKsoKVWXhkcLryqKpU21tGs+zOFEFz5aYESQHCYB7FudK6WEScY7JH0WZl10huJ5k/JTKO5NEQltkpexp2zdnqts9JtQHpIzGUyXExlvghbhdNmcxpxandwUulRa31WgcgvtEqVESe5thERSQEREAREQBERAERfFZ5AkCUB9osAru9g+S86Z/seaAkIsLqpn1THFfIrP9g/cf58EBIRRxWd7B+4/wA+CdM/2D4oCQijdO/2PNetrPn1PNAS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72" name="AutoShape 8" descr="data:image/jpeg;base64,/9j/4AAQSkZJRgABAQAAAQABAAD/2wCEAAkGBxITEhUUExMUFhQXGBoYGRcXFRcVFRgUFRYYFxcUFBUYHCggGBwlHBgWITEhJSkrMC4uFx8zODMsNygtLiwBCgoKDg0OGxAQGzQmICQ3LCw0NCwsLCwsLywsLC8sLCw0LDAvLCwsLCwsLCwsLC8sLCwsLCwvLCwsNCwsLDQsLP/AABEIAOEA4QMBIgACEQEDEQH/xAAcAAEAAgMBAQEAAAAAAAAAAAAABAUDBgcBAgj/xABDEAABAwEFBAYIAwcEAQUAAAABAAIRAwQFEiExBkFRcRMiYYGRoQcyUpKxwdHwI0KCFBVDYnKy4SQzU6KTc4PS4vH/xAAaAQEAAwEBAQAAAAAAAAAAAAAAAQIEAwUG/8QAKREAAgIBBAECBwADAAAAAAAAAAECEQMEEiExQRNRFCIyYXGRoULh8P/aAAwDAQACEQMRAD8A7iiIgCIiAIiIAiIgCIiAIiIAiIgCIiAIiIAiw1rS1up1y79fgD4L7FUR5d6jcgfaKHTvKkXmmHsNQZlge0vA4luoUvEiaZNHqIikgIiIAiIgCIiAIiIAiIgCIiAIiIAiIgCL5e6Ao760CSYHE5BVlJLslIlIq6vb2tLQXEl/qgZk9ojcshteHDvDiBM6Toqxyxk6TFE1ERdCAvHaL1fNR4Ak5BAUNoszn1JqOaWNdIaPWAOUu7JiVq+2m24p4qNlINTR9UZhh0LWcXdu7npA22256Quo2Uw3R9UZF38tM7m/zb92Wuv3BcBqxUqSKeoGhf8AQdvgsSjHG215/f8A3saMeOuWVFGrVpubWaXtdiJbUznENSHHU55810OzekYGg0uZNcODXMAyc0g/iMz4gAjtXtosVN9Poy0YIgAZRGhbwIWjXrdlSzVAZMTLHjiMxPBwSGTdwdWkzu1G0u6jSOs7UA+qN5lTVpWwu1rLT1KoDbSGwdwqNGeJvA8R3jLTdGuBEjRa4PgyTTTPURFYqEREAREQBERAEREAREQBERAEJWKq8rX9q9oxYqbajqVSo0uwksiG8MZOk6BUlNIvGDk6Re1XSVHtVmbUaWumDwMHuK57avSvTw/hWZ5f/O5oYO2WyTyy5rWbX6RLwfpUZT7GU2/F+IrNPJCSafNmqOjyPtV+Tq1muSliM4nBhgAnKIDtB2uKnXg3qGN0Edy41YPSHb6Zk1GVATJD2Nz0GrMJGi3/AGZ29s1qinUHQ1TlhcZY88GPyz7DB5rnpo4sfEFRSeknjXX6N4pvkA8QD4r6WCzkABvDRZ1vTsyhU21t2PtNlqUmOwucBBzjJwdhdG4xB5q5XhCNWiU6dnJLBsI+kOktOHJwDabTiB16zzwy08eC3O6rsDhLshpGWfLhHjrpCmbRsDaUAQMQ+BWa6nA08oyJyG6TI8iFkcU8lM7uTcbMVpstKWs62J8gQ4zhaOsTJMgSO9wG9UV83W3NlQAtMZQQI3OB3GZ5K1pUnU7VWq1Koex7WNaIA6ACSWHiHuM4uwA7o+NoXiQM5A7pJBAPcJ7woyJVZKtMp7h2IbZbT0oqOqlsmm3CGYcQLZqPnPIkZAcVvVlplrGg6gKPZDLz/Q34lTVrikkcJSbfIREVioREQBERAEREAREQBERAEReEoCPUOa4/t7trVquq2VjOjpBxY/EPxHljvBjZExrpnuXUr4t4oUKtY/w2OdHEgZDvMBfnYl9R8mXVHukwJc57zJgDUknzWPNJ9I9HRY025PwY0Wa12WpSIFRj6ZOmNpZPLEM0oWWo/NlN7x/KxzvgFlPTswoQprLotJ0s9c/+0/6LDXsdVnr06jP6mOb8QpItHTfRltc6p/pK7peB+E8nNzQM6bjvIGYO8A8M+im04S0HQmJ4E6dy/N1gtjqNVlVvrU3NeP0mY79O9foi1w+nLdIDgezUHwWrBO+GeXrMSjK15LRFjoVMTQ7iAV9lazAUe07xgAkSXDKc4AMmO8eKpLHbXUzl8vPLP/Ki7ZbPW2paRXszh/thhBc0FsEk5OyIOR5hU37gvni33qKxZIScrRpjW2rNuffLjOQBI1Dd45kjyVdWqFxk/Z4571RfuC+eLfeop+4L54j36Kq8c32yy2rydJul4dDgQRgaMiD1mzIPaFZLRtirotFkbVNYg1KzwWsDsXWEy9xGWc7twC3hsxnr81sh0ZpqmeoiK5UIiIAiIgCIiAIiIAiIgC8K9RAaZ6THEXbXjjTHcazAVzv0ZWEVLZjIypML/wBRhjfi49y69tBdotFnrUDljaQDwdq09xAK0v0fXI2zl5Ndjqz2N6SkIxUnNJxNd1iTBdGg0WHLH5kz0tPkSxSXk3J7AciAeYn4r6GS16y2m3m3Pa5lEWMThIM1DlkdZmdRAELYCVBDVHq8e0EEESDkRuIO5eqgsN72t1tqUKlkLaABLKwdIIEQXbutw1HmgSs47etj6GtVpew9zR2hpIB7xB712r0d201rvol2rQafMUyWt/6wtMvrYy0Wm8XnAWUKjwTVlphrabcRwzMkggSNV0yzWWnZqAp0m4WMbDR8yd5JMk9qnDF3ZbV5IuCXnsk3Q/qFvsuI7tR81OVbcdKGF3E+Q/zKsluPMMNWzNcZIM8yPgV8fsLOB9531UklYn1eChtIkx/sLOB9531T9hZwPvO+q+mV8w075g9o3ffBZ0XJBhpWVjTIGekkk/ErMiKQEREAREQBERAEREB4SsZrBYrW+ATwExyCqTep9j/t/hTCEp9ESko9l303YvOm7FSfvX+Tz/wqq8L4ebRRZ6rA9hInWXRmeAG5dPh5e5X1F7G6NeDof8c17KqrbbmUmlxMk5QDmTnHzVZZtpGyekAaPyxJJPDwk9yyvMkaFhk1aRslZk5jX4qitVxMNobaWdStGB+WVSmY6rxxECHdkZjS5bWkZGe3lkVCvO8GUGY3yc4AGpJ3eRUTqQg5RfBgFnDTvXzaZgQ3E0yHDKSCN0kDzVNaNtqbdaR5YxPwV1c1vo16Yf6hOoxSBviY4QuPpeEad8q3SR7Qc4iXCDJgbwN0xlPJY6lBwlzG4nbmzAJ3S46Dt+KyWW8qDmvcA6WkiHZTGhH3ktcbt3hkOoaEjEHENMGNC2W8k9L3LNzTaS5Ng2eul1nY7pKjqtV7i97iThDnEnBSaT1GCcgrOpTDhBEhU1xbSU7S4tADXxIGKZG+NDPYpt7Xh0LQYlxyA3ZbyunCRmalKVPssKBDQGgZBSAZ0Wn2fafCYrR1iMMQ3fBkk6Zjx7xstmtAc0OYQ5rswRmCOIKtDKmRkxSj2eWq0BoLnGAOwnyCp7HaH1bQ5zDNIAZx/KeqJ0kkzy5K4tFJrwQ4Ag7iqu+rxoWOmKj3NYB1Q3THJ9Vo4g5zuzmMysueE5TUr+Vc/d/6Oe1tpItXsn49sjQhY7TetKmYqVaTDwc9rT4Erh1+ba220OP4rqTDpTpHCAOBeM3HtmOwLXDmZOZOp3nmVd566PQjoW/qZ+maVqDhLXNcOLSCPELNTqcV+ZrFa6lJ2Ok91N3Fji098aromyvpLMinbYjQVmiI/wDVaP7m+G9Whnt8lMuilFXHk60iwWesCAQQQRIIMgg6EHes61J2YWqCIikgIiIAiLxzoQES8fVd/SfgVqrqRIjG7/qD4hq2O2VwMiJEGQDGXCVADrKRBpPz3YiR/cuunnw+CuWPRUUqEaPeeZDviFU3x1arTJMAHONxPALZLXQoNypUyydTLgeUSqS23c6rVAbMYc3EkgZnefgtanGtz6OO13S7LW+QXsLGkNOTsRE4d+nbBHJay2jLpqPa8hpIaGgCDq7DJJ5q2vZhDnDUFo1yBGGM/BaRTs1pGOCGvs9MMaGjFjY6XYQXamAN2oC+cklZ9DiXynSNl73D202NDQwtlhDcIwkTGGBHHRSdqLlq2nA1lUU2tBLhBJc/cctBE+K1zZOyFnQMxE4YJLoBAAmMoyGi30VW8R4rRjfy8mPMtk7icetNJrGZauyk68SrbZa9wzqO07zEAw7kAIPYGncSod4XZXOGKVQ6/lPYorbmtO6jU90q26maopSh8zL+neGBtST67TnrBJgvy3AEnwG9a9Y68vdOjyTGueup1Uh91Wt2tF/b1WtnmRrxzXlO4rUCD0L8j2fVRuOuVxm2+rNw2RuCl1bSfXBOEAkBsS0k55ype1dVrmvaX4AzrOeDBBAxb8gI15qZs4OjoNa/quBdlzcSNFQbQUpqVQCDiBiRI6w/MOHYq5GttGHFcslvwVDHMY5xL3PeGYjMTgMxhAAGZafBbZs1fBqYWOJOJstJ10nCe74LmpueuW1eu81KbRSYR1A+kBMTqfW46jNbvsvZA17AJwsGpJcdDAk9p8Fyxunwac8U4uzZr+tfRWatUDwwsY4hxbjAIGXUkYs4ylfny3W6rWealZ7nvO9xk8huA7Bkurely3xZGU2kfiVWh39LGl8e8GFc32ZuR1rrtpAw31nu9lg1jtMgDmpzO3Q0kVGDkyrwmJgxMTGU6xPHMeK+V0/0h3C1lip9AwBlB0kD2HCHOPEzhJJ7SuYLk1RqhPerCL6awkgAZugDtkwI78lLvC6q9DD01J1PFOHEInDkfiPFC1o6D6JdoXEusdQyA3HSJ3AevT5Zgj9XYumUrV18B3iQfGQfBfn7Y62dFbrM+YHSNaeVT8Mz2dZdhqbXXe2oAbTTDxlnigdjjEDXetWHIkuTzNXhe+4rs2pFHpWkEBwILSJBBkEHeDvCztcDmCCOxak7MDVHqIikgLBVdKzO0Kiqk2WiV1pPWKxr4daJq1Gb2kEf0kD5z5L7WJ9mxdIIiKCSNb7NjYQIxflJ3HuVA+xWkfwge0OEfFbQiUWUmiluWw1mPLqhABEYQZnhpkFsdhoYnSdB9woyn1KMYIc4AZyNDOq64YWzlmm0jLWsDT6uXwUG32wteWgMgRq3sVsK7ZwyJ4b819kLUoJGVybIj2D/AIweQjzUe2UmhoIbhM+WatFAvU5N71TKltfBbG3uRXLX62zz8RcyrqZ6wM95GvgtgRYzYnRTWW5nTNR7SODQc+86eC1b0k3lVomnQpE06bmlxLSWl5mMOIZwBEjfizXQlGvC76VdmCqxr28CNDxB1B7QoaLwnUrZxKlbqhYWkY2NBiRIa5xgPJ4yYz4roXolsYFCtVjrPqBn6WNB+L3eCu7HsvZKdOpSbS6lUQ+XOc4gaDETIjURvzX0bpoihWsrKb6VJ2UtcRONsFzXGYPVgg/NQlXLO+TN6i2ovSARBzB8CCtfqbE2Auxfs4HYHPa33Q6O5TNmrrp2ag2hTLy1kwXmT1iSdAAMzoApzbWzFhxNxTAGJskgSYbM5Z+BV+GZ+Yt0Y23ZQBYRRpTTEMOBssA0DDHV7lRekiwipYnujrUi14Pfhd/1cfAKx2ou42igaTa1SiSQcdPXq7jmDHIjQKFeDKNOwCjarS7C4Ckazh13OOemecDt0zlQ66LRu1I5FYn1IeKYJlsmBJaGkdYcDJie1R31C4lxMk6kmZ712D0f7LNottD3AubVOCmXtLHGgM8RaYLcRPZ6jTkri07L3f0gqPoU8eu+CR+ZzAYce0hSsLaOs9bGL2+Ct9G1nrU7u/FkBxe6m06ikWiOQLsTh/V2rbblH4XMn6KJarcwtIE5iNMlPuofhN7/AIlbMcdqo8rLPfJyJaIi6HM8foVFUp+hUVc5lomnXy4i0PLTDgRB/SFns19NOVQYTx1b9QsF9f79TmP7Qq9zAV58m1JnoRScVZs9K0Md6rmnkQsq011A8184iN5Hio3k7DdEWmdM72neJXvTv9p3vFPUHpm5LJSrObocuG7wWk/tD/bd7xT9of7bveKlZK6IeOzeWGnj6Qg4tY1BO4jgpwvBnb4LnHTv9p3vFedM72neJXX4qRz+GidKFtZx8iol4Vg6IMxK5/0juJ8SvMR4nxUS1LkqaJjp1F3Zuq+S8DUjxWlyvIXL1Dp6ZuRtDBq9vvBY3XhSH8RvcZ+C1FepvJ2Gy2i9CRiZBaN2ckZCJOYgDRQbBb31LRTkwCYwjSDrzUW7KuZadDpz+/gs93WZzLQw4XYQ6ZDSRHcFry1OEJpfZ/kzY04SlB/lG02stptLnEBo+eWgVJTo2MVjaA5vSHfJiSILsPGFMv68KfVpk5Ymlw1OEGcxumAFXG1WQkksdnkcsu4TloNF2jpYTSbTOL1M4NpSS/Ja0LbSqvDAZJk6GMu1ZXCiHghjHuZIDsiWu/MAdxyCp23hSYXGlp0eTcxLmEkNk7zJU6hTAHVaGjXCNxdmfMlHhjGXX7HquUPq/XRattzd8hfdamHtGU7x9O9VL3QCdwBJ5BTbivAV6DKgEZQRwc3Ij596iVJ0VSbVljZ6FOAWsb4CeRUlQGV8NQN3P/uG/wAPkp66J2UYREUg8foVEe8AEkwAJJOgA1KlP0K1/ax5FlqRvwg8i4A/TvVJdl4K3RrtttTar3VGzhccp1gZT5LCsNj9Rv3vWZedP6meglSCKHbbeGZDN3DcOaw3dXrVqgY3CJ1MZBo1JVb5ouourLxlja5khpLtZHEGMMcs18ful/sHxH1V/Z6DWCGj6ntKyrv6a8kWa6y7wGEvaQc8yYiBlzk5KF0A7VttSmHCCJCobfZejd/KdPoVWWNJEqmV/QDiV4aHasyLlRFkc0SsZEKYhUULIaLO+jwWAhRRawiIoB610EEahX9tqV/2XpKZws0JHrEExlyPJa+p1lvOoyk+kILX7jPVnUt7Y84WzSXKWz35/FGXVSUEsj8f0rHBwaSM3amZM9+qhi2v0jPv+v3Ks0X0EUoqj56cnOTk/JYXHZwQHvc2dzZ0PbyV8DOi1FQrzOQ4z8v/AMWTVLbF5G+jXpZbpLGl2bFfG0XQkspgOfGZOjTu5nsWT0dVepWZwc13vAg/2haOrO4LcaNVtQaTDhxadR97wF4sJvJls92WFRxbUdKteT6R/m+YVsqi8jk08HBW69CPR5j7CIisQfL9Cq+32YVab6Z/M0jkdx7jBViQotTIwdNx3Hs5qkkWi6ObWSWl1NwhzSRHLULPXqYWl3ALYdprhNX8Wl/ujUaYgNIPtDzWl260OwljhDpAM5HLcQsmbH3JG/HJSK17iSSdStu2JswDH1N5dhHJoB+J8lqC3PYusDRc3e189zgIPiD4LPh+o0z6Leq2qarC1wbTGLG3CCXyOrDp6sHPfKrK161QTDTkWiIGhME58NTyV3UeGgk5AZlR6dspOBcCOrqSII4arRL8jG6522Yw2r0gqYzhNODSwjCHzPSYvWmMo0X3eFLFTM6jPw/wstmtTKgJaZjXIj4ry31Qym9xmA06Ak6bgMyp4aOcrTpo1tFgslZzmy4YezTvg5jvWaVnKnqLzEOKYhxHigPVirs3r7xjiPFeGq32h4hNrYIyL6qFm5zfELEareIVdkvYtaPtfYrtAALASSM5cDrprEdyjOtA3ZqO+oSZWrTRyQluXByzY4ZI7ZFvexp0Hljg6SA4YXAtAMjOWycwV9WqixjWvc5wY8AtOEGSRMGHZZR5ptiwGqx240x/c76hCzpbvIGbqLp/SP8A6uPurT8Xnir4MnwGF12YGGmYAq08xvJEHhp9woF6WRwAqSCDlk5pI7gZHeonQDivmqyBlKrnzzyY2px/p0waOOLIpQl/DGBKu7iuh9Z4ABwA9d24DeAePYvdnLuFas1h9WMTo3gbu8wO9dAq2hlIBrQMtGjID6Llhw7OfJ2z5/CF6D8PkQrSmZAPYqSjZqlYy7Jvl+kfNXbGwAOAjwWpKkYGz6REUkBeOAOR0XqICK+kW6SR4kfUefNa3ttY2PszqgaC9pacUZ4cQBE8M1tyhXnd4qse2Yxgg8DIjMfNc5w3JpHTHPbJM4yp10Xi6hUDhmDk4cW/VYrxsL6FR1OoIc3wI3OHEFRl5PMWexw0dQui00LQCJDgRBboRO4jUKfQuGi1j2DFD9ZcZy0iFyy6rU2lUD3NLsIMAGOsRAnsWZl/WoCBXqR/UT5nNaY5oV88bM88eT/CVI6FabLQstPI4c5Jc7OI3/RaLtDffTnCyRTB5Fx4ngOA+xGq3ljouZUL3VMYe15dO6CHTnEToq5c8mW+I8I6Qg1zJ2yxs1lqPaHNpvcOIY4jLtAWT931v+Kp/wCN30W7bN3baKdnY2Q2ZdB1GIzBy1zVn+z2j2m/fcvRhu2qzFPOlJpHNxdtb/hqf+N30X226a5/g1Pcd9F0XoLRxb99ydBaOLfL6K1Mp8R9jn7LhtJ/gv7wB8Ss9PZe1H+GBze35EreegtHFvl9F8iwVj61SORPwEJTHrs1OnsfW/PUptHMn5BSqOy1Bv8AuVy7saAPqtlbcw/M8nkI+MrOy66Q3E8yfklFHmkUNnuqxggNpF5PtFx8iY8lIvDZ+zOY6KbWEAkOblBA1PEc1cGkxvqtA7QM/FY7VRxscwkgOaWyNRiESFR9hSl5Zze8ryp1WUmgu6SmyHgseBmBhIeRhdodCYnNLivVlGs2nUIDK3Uz0xflnxj9SsbRshaGnqljxzwnvByHioNo2Nr1Ix0QcJkddv8A8lEo3Gka4zh5ZGvKyGlUcw7jl2tOh8FWXhaGsaC4wJjQnOCd3JbSzZK1Oc5z3iXGSX1HPIyAhusDLQZKa3YOk8RXeXiZwtGHP+qZ+Cia3QoRyxi7Zg9H9KXvqflDAJ7XEH4N81tF2WRrnOLsy10Ru5nis9hsdOiwMptDWjcPiTvS7cqlUdoPx+q6QMmWW52WSIiucgiIgCIiAIii2y3Np5HM8B8+CAx3rdFG0NiqwGNDo4cnD4Lm953CGWwWam49bDBfuxCc4C3ire9Q6Q3zPmtPtldxvFrietLc9PyLNqIRdOvKNWmnJWr8M+quwtrGhpO5PI+LQoF47NWmhTNSo1oaIkhwOpAGQ7St0/a6ntu8Sqvam1vdZnNLiQS3X+oFUyaaCi2i+PVTckmVNzbI1rRTbUD2NY6YmS7Ilp6oEag71t1y7H0KBD3E1XjQuENB4tZx5kqLsjeWCzUmlsgYsxrm9x71tNCs14lpkfeqviwQSUq5OebPNycb4MiIi0mYIiIAiIgCIiAhWyjUJHR4QN86k+Cj9BaOLfvuVqiikTZVdFaP5fJOjtHBvkrVEpCyqw2j2W+X1Xn+o9hviPqrZEpC2VOK0f8AGPv9S+7vp1Okc5zYkd05dqs0SkRYREUgIiIAii1qjwcpjlOSx9LUjf7v32oCcqK9bI4OLwJafLmrQ1nADqk9unHsQWl3/GfvuQGtLV7Rd1qN5NqAf6fIky2MmYcMetOKF0SqwO1oiZ7QY5hYX2Fu5j/E/MKsoKVWXhkcLryqKpU21tGs+zOFEFz5aYESQHCYB7FudK6WEScY7JH0WZl10huJ5k/JTKO5NEQltkpexp2zdnqts9JtQHpIzGUyXExlvghbhdNmcxpxandwUulRa31WgcgvtEqVESe5thERSQEREAREQBERAERfFZ5AkCUB9osAru9g+S86Z/seaAkIsLqpn1THFfIrP9g/cf58EBIRRxWd7B+4/wA+CdM/2D4oCQijdO/2PNetrPn1PNAS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74" name="AutoShape 10" descr="data:image/jpeg;base64,/9j/4AAQSkZJRgABAQAAAQABAAD/2wCEAAkGBxITEhUUExMUFhQXGBoYGRcXFRcVFRgUFRYYFxcUFBUYHCggGBwlHBgWITEhJSkrMC4uFx8zODMsNygtLiwBCgoKDg0OGxAQGzQmICQ3LCw0NCwsLCwsLywsLC8sLCw0LDAvLCwsLCwsLCwsLC8sLCwsLCwvLCwsNCwsLDQsLP/AABEIAOEA4QMBIgACEQEDEQH/xAAcAAEAAgMBAQEAAAAAAAAAAAAABAUDBgcBAgj/xABDEAABAwEFBAYIAwcEAQUAAAABAAIRAwQFEiExBkFRcRMiYYGRoQcyUpKxwdHwI0KCFBVDYnKy4SQzU6KTc4PS4vH/xAAaAQEAAwEBAQAAAAAAAAAAAAAAAQIEAwUG/8QAKREAAgIBBAECBwADAAAAAAAAAAECEQMEEiExQRNRFCIyYXGRoULh8P/aAAwDAQACEQMRAD8A7iiIgCIiAIiIAiIgCIiAIiIAiIgCIiAIiIAiw1rS1up1y79fgD4L7FUR5d6jcgfaKHTvKkXmmHsNQZlge0vA4luoUvEiaZNHqIikgIiIAiIgCIiAIiIAiIgCIiAIiIAiIgCL5e6Ao760CSYHE5BVlJLslIlIq6vb2tLQXEl/qgZk9ojcshteHDvDiBM6Toqxyxk6TFE1ERdCAvHaL1fNR4Ak5BAUNoszn1JqOaWNdIaPWAOUu7JiVq+2m24p4qNlINTR9UZhh0LWcXdu7npA22256Quo2Uw3R9UZF38tM7m/zb92Wuv3BcBqxUqSKeoGhf8AQdvgsSjHG215/f8A3saMeOuWVFGrVpubWaXtdiJbUznENSHHU55810OzekYGg0uZNcODXMAyc0g/iMz4gAjtXtosVN9Poy0YIgAZRGhbwIWjXrdlSzVAZMTLHjiMxPBwSGTdwdWkzu1G0u6jSOs7UA+qN5lTVpWwu1rLT1KoDbSGwdwqNGeJvA8R3jLTdGuBEjRa4PgyTTTPURFYqEREAREQBERAEREAREQBERAEJWKq8rX9q9oxYqbajqVSo0uwksiG8MZOk6BUlNIvGDk6Re1XSVHtVmbUaWumDwMHuK57avSvTw/hWZ5f/O5oYO2WyTyy5rWbX6RLwfpUZT7GU2/F+IrNPJCSafNmqOjyPtV+Tq1muSliM4nBhgAnKIDtB2uKnXg3qGN0Edy41YPSHb6Zk1GVATJD2Nz0GrMJGi3/AGZ29s1qinUHQ1TlhcZY88GPyz7DB5rnpo4sfEFRSeknjXX6N4pvkA8QD4r6WCzkABvDRZ1vTsyhU21t2PtNlqUmOwucBBzjJwdhdG4xB5q5XhCNWiU6dnJLBsI+kOktOHJwDabTiB16zzwy08eC3O6rsDhLshpGWfLhHjrpCmbRsDaUAQMQ+BWa6nA08oyJyG6TI8iFkcU8lM7uTcbMVpstKWs62J8gQ4zhaOsTJMgSO9wG9UV83W3NlQAtMZQQI3OB3GZ5K1pUnU7VWq1Koex7WNaIA6ACSWHiHuM4uwA7o+NoXiQM5A7pJBAPcJ7woyJVZKtMp7h2IbZbT0oqOqlsmm3CGYcQLZqPnPIkZAcVvVlplrGg6gKPZDLz/Q34lTVrikkcJSbfIREVioREQBERAEREAREQBERAEReEoCPUOa4/t7trVquq2VjOjpBxY/EPxHljvBjZExrpnuXUr4t4oUKtY/w2OdHEgZDvMBfnYl9R8mXVHukwJc57zJgDUknzWPNJ9I9HRY025PwY0Wa12WpSIFRj6ZOmNpZPLEM0oWWo/NlN7x/KxzvgFlPTswoQprLotJ0s9c/+0/6LDXsdVnr06jP6mOb8QpItHTfRltc6p/pK7peB+E8nNzQM6bjvIGYO8A8M+im04S0HQmJ4E6dy/N1gtjqNVlVvrU3NeP0mY79O9foi1w+nLdIDgezUHwWrBO+GeXrMSjK15LRFjoVMTQ7iAV9lazAUe07xgAkSXDKc4AMmO8eKpLHbXUzl8vPLP/Ki7ZbPW2paRXszh/thhBc0FsEk5OyIOR5hU37gvni33qKxZIScrRpjW2rNuffLjOQBI1Dd45kjyVdWqFxk/Z4571RfuC+eLfeop+4L54j36Kq8c32yy2rydJul4dDgQRgaMiD1mzIPaFZLRtirotFkbVNYg1KzwWsDsXWEy9xGWc7twC3hsxnr81sh0ZpqmeoiK5UIiIAiIgCIiAIiIAiIgC8K9RAaZ6THEXbXjjTHcazAVzv0ZWEVLZjIypML/wBRhjfi49y69tBdotFnrUDljaQDwdq09xAK0v0fXI2zl5Ndjqz2N6SkIxUnNJxNd1iTBdGg0WHLH5kz0tPkSxSXk3J7AciAeYn4r6GS16y2m3m3Pa5lEWMThIM1DlkdZmdRAELYCVBDVHq8e0EEESDkRuIO5eqgsN72t1tqUKlkLaABLKwdIIEQXbutw1HmgSs47etj6GtVpew9zR2hpIB7xB712r0d201rvol2rQafMUyWt/6wtMvrYy0Wm8XnAWUKjwTVlphrabcRwzMkggSNV0yzWWnZqAp0m4WMbDR8yd5JMk9qnDF3ZbV5IuCXnsk3Q/qFvsuI7tR81OVbcdKGF3E+Q/zKsluPMMNWzNcZIM8yPgV8fsLOB9531UklYn1eChtIkx/sLOB9531T9hZwPvO+q+mV8w075g9o3ffBZ0XJBhpWVjTIGekkk/ErMiKQEREAREQBERAEREB4SsZrBYrW+ATwExyCqTep9j/t/hTCEp9ESko9l303YvOm7FSfvX+Tz/wqq8L4ebRRZ6rA9hInWXRmeAG5dPh5e5X1F7G6NeDof8c17KqrbbmUmlxMk5QDmTnHzVZZtpGyekAaPyxJJPDwk9yyvMkaFhk1aRslZk5jX4qitVxMNobaWdStGB+WVSmY6rxxECHdkZjS5bWkZGe3lkVCvO8GUGY3yc4AGpJ3eRUTqQg5RfBgFnDTvXzaZgQ3E0yHDKSCN0kDzVNaNtqbdaR5YxPwV1c1vo16Yf6hOoxSBviY4QuPpeEad8q3SR7Qc4iXCDJgbwN0xlPJY6lBwlzG4nbmzAJ3S46Dt+KyWW8qDmvcA6WkiHZTGhH3ktcbt3hkOoaEjEHENMGNC2W8k9L3LNzTaS5Ng2eul1nY7pKjqtV7i97iThDnEnBSaT1GCcgrOpTDhBEhU1xbSU7S4tADXxIGKZG+NDPYpt7Xh0LQYlxyA3ZbyunCRmalKVPssKBDQGgZBSAZ0Wn2fafCYrR1iMMQ3fBkk6Zjx7xstmtAc0OYQ5rswRmCOIKtDKmRkxSj2eWq0BoLnGAOwnyCp7HaH1bQ5zDNIAZx/KeqJ0kkzy5K4tFJrwQ4Ag7iqu+rxoWOmKj3NYB1Q3THJ9Vo4g5zuzmMysueE5TUr+Vc/d/6Oe1tpItXsn49sjQhY7TetKmYqVaTDwc9rT4Erh1+ba220OP4rqTDpTpHCAOBeM3HtmOwLXDmZOZOp3nmVd566PQjoW/qZ+maVqDhLXNcOLSCPELNTqcV+ZrFa6lJ2Ok91N3Fji098aromyvpLMinbYjQVmiI/wDVaP7m+G9Whnt8lMuilFXHk60iwWesCAQQQRIIMgg6EHes61J2YWqCIikgIiIAiLxzoQES8fVd/SfgVqrqRIjG7/qD4hq2O2VwMiJEGQDGXCVADrKRBpPz3YiR/cuunnw+CuWPRUUqEaPeeZDviFU3x1arTJMAHONxPALZLXQoNypUyydTLgeUSqS23c6rVAbMYc3EkgZnefgtanGtz6OO13S7LW+QXsLGkNOTsRE4d+nbBHJay2jLpqPa8hpIaGgCDq7DJJ5q2vZhDnDUFo1yBGGM/BaRTs1pGOCGvs9MMaGjFjY6XYQXamAN2oC+cklZ9DiXynSNl73D202NDQwtlhDcIwkTGGBHHRSdqLlq2nA1lUU2tBLhBJc/cctBE+K1zZOyFnQMxE4YJLoBAAmMoyGi30VW8R4rRjfy8mPMtk7icetNJrGZauyk68SrbZa9wzqO07zEAw7kAIPYGncSod4XZXOGKVQ6/lPYorbmtO6jU90q26maopSh8zL+neGBtST67TnrBJgvy3AEnwG9a9Y68vdOjyTGueup1Uh91Wt2tF/b1WtnmRrxzXlO4rUCD0L8j2fVRuOuVxm2+rNw2RuCl1bSfXBOEAkBsS0k55ype1dVrmvaX4AzrOeDBBAxb8gI15qZs4OjoNa/quBdlzcSNFQbQUpqVQCDiBiRI6w/MOHYq5GttGHFcslvwVDHMY5xL3PeGYjMTgMxhAAGZafBbZs1fBqYWOJOJstJ10nCe74LmpueuW1eu81KbRSYR1A+kBMTqfW46jNbvsvZA17AJwsGpJcdDAk9p8Fyxunwac8U4uzZr+tfRWatUDwwsY4hxbjAIGXUkYs4ylfny3W6rWealZ7nvO9xk8huA7Bkurely3xZGU2kfiVWh39LGl8e8GFc32ZuR1rrtpAw31nu9lg1jtMgDmpzO3Q0kVGDkyrwmJgxMTGU6xPHMeK+V0/0h3C1lip9AwBlB0kD2HCHOPEzhJJ7SuYLk1RqhPerCL6awkgAZugDtkwI78lLvC6q9DD01J1PFOHEInDkfiPFC1o6D6JdoXEusdQyA3HSJ3AevT5Zgj9XYumUrV18B3iQfGQfBfn7Y62dFbrM+YHSNaeVT8Mz2dZdhqbXXe2oAbTTDxlnigdjjEDXetWHIkuTzNXhe+4rs2pFHpWkEBwILSJBBkEHeDvCztcDmCCOxak7MDVHqIikgLBVdKzO0Kiqk2WiV1pPWKxr4daJq1Gb2kEf0kD5z5L7WJ9mxdIIiKCSNb7NjYQIxflJ3HuVA+xWkfwge0OEfFbQiUWUmiluWw1mPLqhABEYQZnhpkFsdhoYnSdB9woyn1KMYIc4AZyNDOq64YWzlmm0jLWsDT6uXwUG32wteWgMgRq3sVsK7ZwyJ4b819kLUoJGVybIj2D/AIweQjzUe2UmhoIbhM+WatFAvU5N71TKltfBbG3uRXLX62zz8RcyrqZ6wM95GvgtgRYzYnRTWW5nTNR7SODQc+86eC1b0k3lVomnQpE06bmlxLSWl5mMOIZwBEjfizXQlGvC76VdmCqxr28CNDxB1B7QoaLwnUrZxKlbqhYWkY2NBiRIa5xgPJ4yYz4roXolsYFCtVjrPqBn6WNB+L3eCu7HsvZKdOpSbS6lUQ+XOc4gaDETIjURvzX0bpoihWsrKb6VJ2UtcRONsFzXGYPVgg/NQlXLO+TN6i2ovSARBzB8CCtfqbE2Auxfs4HYHPa33Q6O5TNmrrp2ag2hTLy1kwXmT1iSdAAMzoApzbWzFhxNxTAGJskgSYbM5Z+BV+GZ+Yt0Y23ZQBYRRpTTEMOBssA0DDHV7lRekiwipYnujrUi14Pfhd/1cfAKx2ou42igaTa1SiSQcdPXq7jmDHIjQKFeDKNOwCjarS7C4Ckazh13OOemecDt0zlQ66LRu1I5FYn1IeKYJlsmBJaGkdYcDJie1R31C4lxMk6kmZ712D0f7LNottD3AubVOCmXtLHGgM8RaYLcRPZ6jTkri07L3f0gqPoU8eu+CR+ZzAYce0hSsLaOs9bGL2+Ct9G1nrU7u/FkBxe6m06ikWiOQLsTh/V2rbblH4XMn6KJarcwtIE5iNMlPuofhN7/AIlbMcdqo8rLPfJyJaIi6HM8foVFUp+hUVc5lomnXy4i0PLTDgRB/SFns19NOVQYTx1b9QsF9f79TmP7Qq9zAV58m1JnoRScVZs9K0Md6rmnkQsq011A8184iN5Hio3k7DdEWmdM72neJXvTv9p3vFPUHpm5LJSrObocuG7wWk/tD/bd7xT9of7bveKlZK6IeOzeWGnj6Qg4tY1BO4jgpwvBnb4LnHTv9p3vFedM72neJXX4qRz+GidKFtZx8iol4Vg6IMxK5/0juJ8SvMR4nxUS1LkqaJjp1F3Zuq+S8DUjxWlyvIXL1Dp6ZuRtDBq9vvBY3XhSH8RvcZ+C1FepvJ2Gy2i9CRiZBaN2ckZCJOYgDRQbBb31LRTkwCYwjSDrzUW7KuZadDpz+/gs93WZzLQw4XYQ6ZDSRHcFry1OEJpfZ/kzY04SlB/lG02stptLnEBo+eWgVJTo2MVjaA5vSHfJiSILsPGFMv68KfVpk5Ymlw1OEGcxumAFXG1WQkksdnkcsu4TloNF2jpYTSbTOL1M4NpSS/Ja0LbSqvDAZJk6GMu1ZXCiHghjHuZIDsiWu/MAdxyCp23hSYXGlp0eTcxLmEkNk7zJU6hTAHVaGjXCNxdmfMlHhjGXX7HquUPq/XRattzd8hfdamHtGU7x9O9VL3QCdwBJ5BTbivAV6DKgEZQRwc3Ij596iVJ0VSbVljZ6FOAWsb4CeRUlQGV8NQN3P/uG/wAPkp66J2UYREUg8foVEe8AEkwAJJOgA1KlP0K1/ax5FlqRvwg8i4A/TvVJdl4K3RrtttTar3VGzhccp1gZT5LCsNj9Rv3vWZedP6meglSCKHbbeGZDN3DcOaw3dXrVqgY3CJ1MZBo1JVb5ouourLxlja5khpLtZHEGMMcs18ful/sHxH1V/Z6DWCGj6ntKyrv6a8kWa6y7wGEvaQc8yYiBlzk5KF0A7VttSmHCCJCobfZejd/KdPoVWWNJEqmV/QDiV4aHasyLlRFkc0SsZEKYhUULIaLO+jwWAhRRawiIoB610EEahX9tqV/2XpKZws0JHrEExlyPJa+p1lvOoyk+kILX7jPVnUt7Y84WzSXKWz35/FGXVSUEsj8f0rHBwaSM3amZM9+qhi2v0jPv+v3Ks0X0EUoqj56cnOTk/JYXHZwQHvc2dzZ0PbyV8DOi1FQrzOQ4z8v/AMWTVLbF5G+jXpZbpLGl2bFfG0XQkspgOfGZOjTu5nsWT0dVepWZwc13vAg/2haOrO4LcaNVtQaTDhxadR97wF4sJvJls92WFRxbUdKteT6R/m+YVsqi8jk08HBW69CPR5j7CIisQfL9Cq+32YVab6Z/M0jkdx7jBViQotTIwdNx3Hs5qkkWi6ObWSWl1NwhzSRHLULPXqYWl3ALYdprhNX8Wl/ujUaYgNIPtDzWl260OwljhDpAM5HLcQsmbH3JG/HJSK17iSSdStu2JswDH1N5dhHJoB+J8lqC3PYusDRc3e189zgIPiD4LPh+o0z6Leq2qarC1wbTGLG3CCXyOrDp6sHPfKrK161QTDTkWiIGhME58NTyV3UeGgk5AZlR6dspOBcCOrqSII4arRL8jG6522Yw2r0gqYzhNODSwjCHzPSYvWmMo0X3eFLFTM6jPw/wstmtTKgJaZjXIj4ry31Qym9xmA06Ak6bgMyp4aOcrTpo1tFgslZzmy4YezTvg5jvWaVnKnqLzEOKYhxHigPVirs3r7xjiPFeGq32h4hNrYIyL6qFm5zfELEareIVdkvYtaPtfYrtAALASSM5cDrprEdyjOtA3ZqO+oSZWrTRyQluXByzY4ZI7ZFvexp0Hljg6SA4YXAtAMjOWycwV9WqixjWvc5wY8AtOEGSRMGHZZR5ptiwGqx240x/c76hCzpbvIGbqLp/SP8A6uPurT8Xnir4MnwGF12YGGmYAq08xvJEHhp9woF6WRwAqSCDlk5pI7gZHeonQDivmqyBlKrnzzyY2px/p0waOOLIpQl/DGBKu7iuh9Z4ABwA9d24DeAePYvdnLuFas1h9WMTo3gbu8wO9dAq2hlIBrQMtGjID6Llhw7OfJ2z5/CF6D8PkQrSmZAPYqSjZqlYy7Jvl+kfNXbGwAOAjwWpKkYGz6REUkBeOAOR0XqICK+kW6SR4kfUefNa3ttY2PszqgaC9pacUZ4cQBE8M1tyhXnd4qse2Yxgg8DIjMfNc5w3JpHTHPbJM4yp10Xi6hUDhmDk4cW/VYrxsL6FR1OoIc3wI3OHEFRl5PMWexw0dQui00LQCJDgRBboRO4jUKfQuGi1j2DFD9ZcZy0iFyy6rU2lUD3NLsIMAGOsRAnsWZl/WoCBXqR/UT5nNaY5oV88bM88eT/CVI6FabLQstPI4c5Jc7OI3/RaLtDffTnCyRTB5Fx4ngOA+xGq3ljouZUL3VMYe15dO6CHTnEToq5c8mW+I8I6Qg1zJ2yxs1lqPaHNpvcOIY4jLtAWT931v+Kp/wCN30W7bN3baKdnY2Q2ZdB1GIzBy1zVn+z2j2m/fcvRhu2qzFPOlJpHNxdtb/hqf+N30X226a5/g1Pcd9F0XoLRxb99ydBaOLfL6K1Mp8R9jn7LhtJ/gv7wB8Ss9PZe1H+GBze35EreegtHFvl9F8iwVj61SORPwEJTHrs1OnsfW/PUptHMn5BSqOy1Bv8AuVy7saAPqtlbcw/M8nkI+MrOy66Q3E8yfklFHmkUNnuqxggNpF5PtFx8iY8lIvDZ+zOY6KbWEAkOblBA1PEc1cGkxvqtA7QM/FY7VRxscwkgOaWyNRiESFR9hSl5Zze8ryp1WUmgu6SmyHgseBmBhIeRhdodCYnNLivVlGs2nUIDK3Uz0xflnxj9SsbRshaGnqljxzwnvByHioNo2Nr1Ix0QcJkddv8A8lEo3Gka4zh5ZGvKyGlUcw7jl2tOh8FWXhaGsaC4wJjQnOCd3JbSzZK1Oc5z3iXGSX1HPIyAhusDLQZKa3YOk8RXeXiZwtGHP+qZ+Cia3QoRyxi7Zg9H9KXvqflDAJ7XEH4N81tF2WRrnOLsy10Ru5nis9hsdOiwMptDWjcPiTvS7cqlUdoPx+q6QMmWW52WSIiucgiIgCIiAIii2y3Np5HM8B8+CAx3rdFG0NiqwGNDo4cnD4Lm953CGWwWam49bDBfuxCc4C3ire9Q6Q3zPmtPtldxvFrietLc9PyLNqIRdOvKNWmnJWr8M+quwtrGhpO5PI+LQoF47NWmhTNSo1oaIkhwOpAGQ7St0/a6ntu8Sqvam1vdZnNLiQS3X+oFUyaaCi2i+PVTckmVNzbI1rRTbUD2NY6YmS7Ilp6oEag71t1y7H0KBD3E1XjQuENB4tZx5kqLsjeWCzUmlsgYsxrm9x71tNCs14lpkfeqviwQSUq5OebPNycb4MiIi0mYIiIAiIgCIiAhWyjUJHR4QN86k+Cj9BaOLfvuVqiikTZVdFaP5fJOjtHBvkrVEpCyqw2j2W+X1Xn+o9hviPqrZEpC2VOK0f8AGPv9S+7vp1Okc5zYkd05dqs0SkRYREUgIiIAii1qjwcpjlOSx9LUjf7v32oCcqK9bI4OLwJafLmrQ1nADqk9unHsQWl3/GfvuQGtLV7Rd1qN5NqAf6fIky2MmYcMetOKF0SqwO1oiZ7QY5hYX2Fu5j/E/MKsoKVWXhkcLryqKpU21tGs+zOFEFz5aYESQHCYB7FudK6WEScY7JH0WZl10huJ5k/JTKO5NEQltkpexp2zdnqts9JtQHpIzGUyXExlvghbhdNmcxpxandwUulRa31WgcgvtEqVESe5thERSQEREAREQBERAERfFZ5AkCUB9osAru9g+S86Z/seaAkIsLqpn1THFfIrP9g/cf58EBIRRxWd7B+4/wA+CdM/2D4oCQijdO/2PNetrPn1PNAS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6" name="Picture 12" descr="http://image.tupian114.com/20130515/155627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000240"/>
            <a:ext cx="1928826" cy="1928827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14414" y="5643578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微軟正黑體" pitchFamily="34" charset="-120"/>
                <a:cs typeface="Times New Roman" pitchFamily="18" charset="0"/>
              </a:rPr>
              <a:t>(12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歲以下、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微軟正黑體" pitchFamily="34" charset="-120"/>
                <a:cs typeface="Times New Roman" pitchFamily="18" charset="0"/>
              </a:rPr>
              <a:t>65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歲以上免收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4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DSC086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4573732" cy="257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785786" y="464344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兩個梯子一進一出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4" name="AutoShape 2" descr="data:image/jpeg;base64,/9j/4AAQSkZJRgABAQAAAQABAAD/2wCEAAkGBxMSEhUUEhQUFRQXFBgbFRYUFhcYGRoXHxwcGBodGhUYHiggGBwlGxcYITEhJSkrLi4uFx8zODMsNygtLisBCgoKDg0OGxAQGywmICQ0LCwsLC8sLCwsLCwsLCwsLCwsLCw0LCwsLCwsLCwsLCwsLCwsLCwsLCwsLCwsLCwsLP/AABEIANYA6wMBIgACEQEDEQH/xAAcAAEAAgIDAQAAAAAAAAAAAAAABgcEBQEDCAL/xABMEAACAQMBAwoCBgcGAwYHAAABAgMABBESBSExBgcTIkFRYXGBkRShMkJScoKSI0NiorHB0QgkM1OywjRz4RUWY7PS4hclRGSDk9P/xAAaAQEAAwEBAQAAAAAAAAAAAAAAAQIDBAUG/8QAKhEAAgIBBAEDBAIDAQAAAAAAAAECEQMEEiExQRMiMgVRcZFCYSOB8BX/2gAMAwEAAhEDEQA/ALxpSlAKUpQClKUArF2ldiGKSQqzBEZiqjLHAzgDvrKrhhQFR7T55er/AHe1Ovt6ZwAPyAk/Kohc85e0Zf8AFmeIZ+jZxRY/NIxatRyvtbeS/u2hXoo0kkGUJGdAwx354uG96imxUeaaOPpejVmAaRt6og3s5HaFUE+lUVs0e1eCdRcoYJD/AHi4vWJO8XMkoX8qHRjwre7KeDc1v0W7eDGEJB48eINV5FayGQxpNDKcnRnqiQAn6JxjgM7++sl9nXEeHltJVHZIqMy7uOJY949DVJJmiaJjtfYENy/SShulP6wOwb3J313bOl2laY+Gv3ZB+ruVEqnw1HeB5VHNnbeOBiU4/aAkX8ww4PmW8q3kO2N2pkJXtaE9KB5gAOvqu6qbpLyWcYvwTLZ/OJeKMXNnHJgb2tpcZPbiOUDH5qlmw+V0NzgBJom+zKqg+6MwPoaqM8oLXGenj8s9b8nH5V9DauoZjhmcd4UIPQyFcjyqyyS+xR44+GX5muao215YbSg/wrdmX7LzIR+Ug49DUu5Cc4F1fXbW01kIdEWuRxLqC7wFGAuOtncM53E9laxdmUo0WJSlKsVFKUoBSlKAUpSgFKUoBSlKAUpSgFKUoBSlKAVg7b2gLe3mmbhHE7n8IJ/lWdVf8+O0DFsmZQcNK8cYxxwWDN7qpHrQFBzSFbN3JOuVlTJ4nJ6R/fd71teZ7Ywu7yWNhlfg7jPhrXos/v187Ws8WJ/YjQ/id1+YRB+apx/Zt2d/xdwf2Il+bt/sqkOi8yptlSmN4ydzRTrnPYCcEe4NeiebTaRaW5ty2VRYpEB7A2pW9MqD6mqH5YbP6G+v4vsyuR5atY+TVaPNfff/ADNO642crH7ysCPkxp5H8SyNscjbG6yZraMuf1iKEk/OmCfWoXtbmiC9ayndHHBZd48g64K+uatOhqXFMiMmujybyz2XcQXQW5KxyoFywK9+VYFPpHHrWyXlPEF0teTMftJAqn98H+FbznEslu9szxyFgoKAaTg4EKE8QfrE1AdsW8UN4Y4xhEwpyc5OMk/P5VVNPg0dqn9yX8lduWkk4R5L5y24YDSEnuESnSPPFX9sTYEFqXaJMNJp6Rics2kYGT4A9lUBJy0+DERiys8YjYAqCki4wykjgCCfUCvROyL4TwRTLwkjVxvzjUAcZ7amK8lJt9GZSlKuUFKUoBSlKAUpSgFKUoBSlKAUpSgFKUoBSlKAVSn9oS81y2NovFmMjDzIRD/r9quuvMfO1tRp9tuIjviKQoRvAYfS3eDO3tRko2dzZLNZyjOA4ZlO8gBcBD+VFOKsjmN2d0OyYmIwZXkk4b8Fiq/uoD61A9rRFbWRE4iIogHEnGlQPEnAq8NjWAt7eKFcYjjVBjh1QB/Kssfk0y9o8/c8uztG15GAOJ7dG9QOjPyUe9ZXICTRebHkPApJE3jqiYKPzCt9z92hE1lMBuKzRk+I0uvv1/ao44MFrDKhGq3dJUPgGz80YjHjUylUiYxuJ6FllVQWYhQOJYgADxJqE7b5zbWJtFsr3j9vw+OjUeMx6ufAZ9Kru82lbXDl5pVlYtqHTOSAf2UkOF8lrLuZAkTsOCox3YxuGf5VDykLEaCPawu9qPOFKCVXcKcEgYQDJG7O6oNyhY/Eyv2/ESD8pFSLk06pegEgKsDbycDiP6VG7yNp7h0iGstPKV0462T2HhwGamK5sTfFG+VQ81sTgrNA8Jz39bB/eT2q9+ana6Nsi0aRlTSDD1iF6yMygb+0hc4rzws5W2Q/XgnDY7fske6r71L9iosgubSTrwicTKh+iNY3MB2HBIyO+pTpEOO5no5TXNUds+3NuALaa4gAxgJM5UAfsS61+WK3lpyz2hCOv0F0B9oGBz+JNSE47dKjwopxZDxyRa1KrrZ3PBYF+juQ9tJ2h9MiZ/5kRPzAqwopAyhlIKkAgjgQd4Iq5Q+6UpQClKUApSlAKUpQClKUApSlAKUpQGNtG7WGJ5XOFjRmYnuUEn+FeU+TStc7Q+If68k0rb+36R/ekX51e3PftToNlyqDgzMsY8ict8lPvVTchrXA1fZijX1bMrfJk96pJ0mXgrZMtmosl1bRNjDTqzZOOpF+m/8AMSMepFXIDXm202ftK4v5fhVjmMCDKkhFCOdQHWI6x08c9lc7d1wsHvra9tH7Jo3YqD2YdTj0+VRC0iZ1Jlsc8Oy+m2eZM4Nu4l39wBRv3WJqnP8AvBbtAkLGVjpAdYQuogcAJHGleC9bBr72g9ztCIRJtJp4l3rFMSG/GR1n9Qa0TcnblWCyoUh1Yd4F1nHawXOWo0m7Ji2lRgbVmgZhpjEWBuRHaRie95X3E+QArc7Otr34R5ysq2zdXWx6rajowBjxxWy2ZzbG7lY7OvLOWMHqrOzpNjG/XD0eV359q3O1eb+5sIoZJJgCbmNTDHIxifSTNkhgo3LGxwV4irNEKRGOT+zY57ycSKHRFwAeGSd386z+R0EMLTEsqu0hCA9iAnHWO7f/ACFfXIQDFxM27VIASe5R/wC41nbX5O29w+qy2harIQNdvcnosPjraGxggnP9aydt0i/C5ZH+VVisbyhRulXXjsyeOPxJmsrk7Pia2lzumtjG3i8Zx74XArv25yburSGI3Sx4d2Ebxyh1YackAdn0c5rWbDH91Y5w1rchwf2N2r0K6qlLhphtNpol15tCTUY4Ii7A4Z2ysanGePFzv4LWgvZy8ghLS3twTugt8pGD+1p3nxyT6VbX/wAOxcY6S4dYDghYcK0g49aQjqqR9Vd/jUu2FyetrNNFtCkQ7dI6xx9pjvY+Zq0YV2Vlkvog/NzyBeLE15DbxNuMcESAlfGSTJ1Hw7O+rNArmlaGQpSlAKUpQClKUApSlAKUpQClKUAoaVwaAoz+0VeF5rO2B3YZiPFmVQT5BT+Y1g8mIsQavtu7fhzpX2VVHpWJzvXWvbEpAJ+HgRR3dIV1KPHfIvtWXeAwWYSMZcRpHGB2u2I13eLGsp/Y2x8clhczdji1muW43Vw7rux+iX9GnvpLfiFT5kzuPA8RWFsLZy21vFAvCKJEGPAAZ9Tv9az61MSFcpubXZ11qkaERSgE9LCTGQe8gdU8OJFUvsS4ulleESrIUDdWYHfpbScSL1hvxxBr0zKoIIPAjB8jXmzaYMO1kyfpPIj+L4KP7yoW9RVJo0gzm12jBdahcQlZYm0tIA2FcEjIlQdTeu7J7Ky+UW2LhViRrmSaJI53QSaWI/RmPPSAZfCyMBnPGtrzUz9Fty6h4LNCzY72BVx8jJ710c+zol3pRFUizySoxkySYGcdumNqJV0HK+GR7ktH/c7dP8+6VfNek63yQ1Pds8yxZiba60oeEU0esA92sEHHoTUY5J2p+I2RDj6xkYeS5P8ArNeh6JeRKTXB5k25zdXthiWRI2hVuvJCzFQp6uWVgNI3jJrC5LAG4ngb6M0Bz5jcfkze1eleUtgLi0nhPB4XX3BrzHs64KXdvIdxZtLfeYYwfxVEuyYu0ehea7aZuNmW7P8A4iKYpM8dcbGPf4kKD61K6rLmeu9Mt/anICTJMn3ZVyceTLv+9VmitEZMUpSgFKUoBSlKAUpSgFKUoBSlKAUpSgFfLnAJPAV9VGecbanw+zrlwdLNGY0Pc8n6MEeI1Z9KAoTal78ZtHX2TXJf8C7xv+6q1MbGHptpWEGMjpWlfO8YiUsM/i0+uKhfJCINcu3ZFEB5Fj/RTUz5sts20m1pJGmRdNuIoQ5C62Lan06uJ6vzrGK5N5uol4Cua+VNc1sYA15v5216DaLtwCzJIMfZcBj6lxL7ivSNUX/aE2fiaGQfrbdlO760Thx+7IfymoZKNbsafoeUNm/ASJpJP7QdP5CtVzw3Jl2ndgE4BgiHhhVJ+bN71ibRv9B2Zef5bIW7zpKsf9J966NrT/FbQkfOoSbQYgjtRWIH7oFVXRevcWLyLtM7XtR2RWsp9eqn86ucVVHNnMsm0rggg9FbKu4jcWck+2ke4q1gamPRWfZyRXlTlhadBczoBgwzkjy1awfZvlXqyvPfPFY6NpSfZliVvUdVj8wPSomTj7JFyBudO1o2HC4smHqjK49cNVwivPPI6/K/9mTnjHcrE+TwVybck+6H0r0MKmPRElyc0pSrFRSlKAUpSgFKUoBSlKAUpSgFKUoBVSc/G08LbWwP0naV/uoNCjy1Pn8Iq2q82c7u1jNtK6I+jAiQp5gan/fcj8Iqsui0ezq5HypDbS3EhADyE58F6oHvnHnWByXTZlws3xsgiuJJ2ZOkDiPozhgOkT6Dai2fStntRPh9l6OB6JVP3mI1fxarH2ZzP7Oks4BPEy3HQJ0kkcjglyoLbs6Tgk9nZVYc2Wm6ojuzbu/s1Bs7sTQ/VjnYTxEdyzIdS+Wd3dUn2fzsRqQl/by2zH9ao6WD867x7VCtt8zd7aEybOuDIPsE9FJjsGc6H9ccaif/AHmvLVuhvYGJ4ESL0bY7ezDeeKnlEe1npvZW2be5XXbzRyr3xuGx5gcD51COe7ZvS2kLgZMdygOO6TMXHsGWX5VU9lLYTOHgd7WfsKMYjnwx1Tv7uNTCDb20I4zHOYtowEqdMo6KXqkMuJVBBIZQcsM5FTuXkbH4K3MRk2a6Yy9vPwG86TuO7zY+1dnI+DM1v+z0jfL/AN1ZG29qpFcXrKkkK3CswikXDK7ZOQQSGXJbeOzFZXIqD9ID9iD5uw//AJn3qjdIvHlnRLLZ/H3HxBKtqURsGZQCFAY6kIwSamGy9o3kYzZbRdl+zMVuE8snrD33VIeZ7YsNxaXUk8UcqzXchHSIrdVcKOPrWw2zzO2EhLW/SWkh+tC7afyMdw8ARVtr8MpuXlGNs3nGu0wLu0WTve0kHv0cpGPzVGOdzakV0La4iDqQTHIsi4YBslc4JB6w7CeNfV9ze7atjm3niu0HBWwrH0f/ANdR7lHHtFbaVbvZ8qKAD0qnKqwOQd2QRkdhqGpEpxMHYkhNpdRj6UTdInbvH6Rfmhr0vsm8E0EUqnKyRI4PeGUMP415l5HSj4l17JYAfUf9CavTmmu9ezIUOdUJkhOeP6Nyo/dxUxEyZUr5zWkvuVtpE5j6TpJRjMUCtM47srGDp9cVZujM3tcZrQ2u3JpD/wAK0SZ3meRVbHeEj153b8Ej0rXcqOV72TI7W5ktMfppY3BeI5+kYsddN4yRv41ktRjctt8ltkvsTCldFldpLGkkbB0dQyMpyCp3gg131sVFKUoBSlKAUpSgFKUoDG2jdrDFJK/0Y0Z28lBY/wAK8lwTNcSI772uLsM/4nyfSvQfPRtT4fZM+8apdMSjv1HrY8dAY+lUPyYt83Nuv2FZvXGP4mqy6LwRLdvwGWS0gGD013EpB+znJ/lXoRVwMVSOw7IzbYsBjqxLNM3ooVfZivzq7xUY/iMnyOMVi7R2ZDcLonijlX7MiK49mFZdKuUILf8ANNsmX/6bQf8AwndflnFR+65qLi3Gdn3jMo4QXQ1L5CRfo+1W1SoaslNro8y840NxHbql1btDL0oGdzIwAb6EoyCM78E5rnkodEFzMeAJA8kTP8Sak/8AaO2kA9nBkbtcrDtxkKvvh/aorEvRbIYni8bE+bt/QiqSVKjSDsufmdsui2Rag8WV3P43Zh+6Vqa1q+S1p0NnbRD6kEa+ygVtK0MjjFaXllZdLY3KDiYHx56SR/Ct3XzIoIIPAjBoDydyel03VqRuDoV91zj826rJ5E394k97bWpgiXWLhpZwzaQyhSFjUjOWUnOcDB76rbalmbW5jUjHQ3jKPuiQsPkRUzbAvejMgiW8s7iAyMQFVgupGY5G7s49tYttdGr5Rub61uXa3uby8lvLBziQQSGKNNRGiQpGBriydJB3rneSKlthtWyhURWwjQfpMRxqE3ocSdXA3g8feoob2C12UthBILy5likjiSEa9bFmVm7hGpDbyfqms3ZvIC9ndpLiRLVXllfRHiWUCSNY2GojQhwvEat7eFcc8U9QuW12Xi4R7N+3KSMxLMHRI3UMruQOqd+etitY21lmyIo5rosP1UbFGBH+c2I8Hv1V07Y2psbYuiIRdPcqqhEx0so+zl33R+AGD3CsUcpuUF9utLFLOI8JLjOoDv6+PkhqkPpcFK22zR6ulUUbbkRdT2E1vsy6VQskLPbsjasMCzyRN91SMEDB07s1Y1QjkLyEa0ka6u52ur2RdLSMSQi5yVjzvA9twGAN9TbNeqcZzSlKAUpSgFKUoBSlcUBT/wDaHuspZwdjTNIfwrpH+s+9QHkwircSyOQqxwqCzHABc6+J/ZwKl3PbtTpr6G1Xf0MepuH+JIcKPPQM/iFV/JcdCJek0NFLM40uMltB05wN4xjjWU3fBtBUrLg5vNs2L3LabiIzdCqImrBOXd3C5+kcdHuG/catAV5B+CtZSDFI0LZ3BsuufA7mHnvqZcn+Wu2LEAZF9bjsLayB4OvXHZ9IECrpropJO7PRtcVWWw+eOymOmfXaydqy71z98DcPMCppBtdJFDRurqeDKwIPkRUtmMpqPZuc0zWlbaHjXwdoeNRuRT14nn/n2v8AptrOoOeiijjHhxc/NzWXyoYLZwpjczwr/u/21FdqOb3aspz/AIly+Cfshjp/dUVLOUcQMlhE3WU3Cax3quAf3SarL5I6o/FssHbvOFdxlPgrWOSIKuekkwx8ABuAx25PHhXbsznitcYvYZ7R+3WheMnh1XUZxnvGPGq62TyZvLi1jMN2sZhZ4yhUjrI5AOsZzkY3EYrtnj2rAMTWqXK7stCQT+UDP7uKm2Z78d1ZdezOWuz7ggQ3duxPBTIqsfwtgmt6GzXl6a42dIdNxbPbuftIyb/Nf5ipFsWyEYBtLy5VOzop8r6Agr8qb67LqF9HRz3WIiuHdRvMoY+ZVCP6elc7ZlUC1uHCskdxCzawCpQkBsg9mDWj5dyu80+uWSUmGJ9UgTUSupP1aqvDdwzuGa2hTptlgcSbYerKN3zWqPimXXKPRFtbRoAERVAGFCqAADvwMcBXF5dpCjPIyoijLO5CqB3knhUZ5H8oDNZW0jHrNAmr7wUBvmDUW55hNPbQmIGSNJsywg736p0kD6+k5OPXsrVM5fUXRotn8vbS02reyxRPcxXBVo5EjUOJcYZVdyMxnfv3eR41Ml5cXcih4bW30nhruWz66IyPnVU2ezGukYxPHE8YLBJiUbdvxoI+ieGrgKmvJu0jEMKvdSW8krFVQpFkynioDK2eG45wciqzzY4dv9ERjmmrSr8krtuV979ayifvENzv9pEXNZ1ly5gJxcRz2jf/AHCAJ3f4yFkG/vIPhWnl5LTj/DvSP+bBG48foFCPeusJexfS+HuUxv6OTQx//HJuz+OqR1WGTpMOOePhMsSKQMAVIIIyCDkEd4I4191WNzt1IXh+GkaOeSWNfhTk61ZgGHRZ6mBqOsYxjtHGxxdLr6POGxkAgjI4EqeDY3ZxwyM8RWxaEtyuqO+lKULiuC1cMax5HoRZ2vLWNNcgAknAAyT3Dt+Wa65HqGc6W2Ta7OmZTh3AjTzfcfZdR9KizPc26KdfbHT3VxeuMgyPKBwOherGN/D6o86mWwLKNjbRyojiSUlkdQ4ydczDByDwIqAxW36CKIcZp40P3F6zfMqfSrG2I+raUaDhHbySHwLFY1/3e9ZVzZ1ZJbIP+jY7d5s9nT5KIbd+xoTgZ470ORjyxUE2nyD2hZnXbP8AEIPsnS4H3Sd/oT5VcTvWO71LkeUtXODKSi5So56O8hViDgh0AYH1HH2rcbO2fCTrsbia3fjiNyB6xn6QqfbY2Fb3QxPEr9zYww8mG8VDbzm0KEtaXDL3JKMjy1LvHnio/DOuGuxz4mjY2/KTaFvgTxpdIOLxYSUeJjO5vIYrc7P5W29wj9FJiRVYmNwUcEDP0W44x2ZqCy3d9ZbrmIlB9cZdMffG9fxV3SbWtLhCzqmrQcFlBPA8HFVt+UXlpcWT3QZFOQcOu8DfZV2Pru/iwqV7X620LQD6qyMR8hWq5sbbdNJ4qo/1H+Irt2ze9HtNGHBIQG8iST5bmq0n7jojH2/kmnI59E97D3SpKv3ZU1bvUGpVUS2e2i/ibsntXTzMbBh64epbUM8TVxrIzqnt0cYdVcHiGAYexrTvyRtc6o0MLd8DFPdR1T5EYre0qLMY5JR6ZVfOHsvoZYjqZxLFImWAByMEZ0gA8c8BWZyJbVZRg9mpT7n+tbHnXt828Mg/Vzrk/ssCp+emtPyCk/QOv2JnHvg/zq0vie3o5ucU3/ZJebSci1aLO+C4lj9jq/3Y9K2XLOBJLOXpPqKXUjcVdQcFSOB3keprTcjm0Xl5H2P0co9QVPzFbrlf/wADc/8AIf8AhTyeZmTjnohvKOW72bFFIk/xMMrFcXKAld2QDJnfkZ491dtrsNplST4SzzuZWtbt00nw0KVDcOBqd7CtBc2MQZmUMqHqhDnqjisispHmOyviGHQNOQQCcYRU3fdXcPQCupRtlnnpV5ILf7VNrKsUovlLrlcX82lu8Z1Aen/TODcfDScbQjjlviZNR892/wB6nXKDYsd5CYpN3arDird4/mO0VWMzS2kvw90Dn6kijIdeAqVCKfKJeSc4+zv/ALo3PJq7ezu4TY2ayuzMCqkamXScr0r5KDLKS276NXHsC6u7i4D3Sw2/RJqFtHJ0smXGkNJIAFAGHGAN57dwqp+SM7G8tDA6Z6Zw+TnMZQaxgHOcA48QKsTlDcKl5ZPGw6fpRG6qd5t3Kq5dRvwrMhBPaT31Sb9xtgyPYt3ZYOa5rGglrIqp02fLisdxWXXwyUDRrpFqmefLaGq4tbUcFBmcepVPkre4q8XhquuXnNyby4+KSUKwjVGRhuKjJOG7Dg9oxuqrKQjU02VZseHXeRL9WCAufvvv98Ffy1MebxDJfX8vYvRRKezcCWHuoPrUP2VNcL07w2dzJPNIdI6F8Kg+hk43+Q7qs/ms5PTW1kTcIyTSyvI6v9IdgyOwkDPqKrVF9RK4NLybt0rodK2729dD21Uo8qWNmqNM1nNbV1G2qDJwaMaoZzi7Nt0s5pujUSYADL1TlmC79ONXHtqcNCar7nkudFqkfbJJ8lGf44qY9m2mUlkVGDyFttFmhxvcs59dw+Sitemynu7680AFkSMDJwM9Xt8QpFSfZlv0cMafZRR643/Osbm361zfyd8qr+Ut/WoXLZ7GoyPFjtHxBcKHsoUYS3ENyBKIwSEQxlJMtwwAR6qan9fEcQX6IA78AD3xxr7qTxM2X1HYpSlQYmh5dWvSWFwO1Yy4806/8AagvIGT/HHZmNx+JT/6atWeLWrKeDKQR4EYqp+QyaZJVznSug+aOR/A1L+LPV+nS7RJ9njTtKJv8y3kTwypDj1xq9qlO1bXpYZY/txuo8yCB88VqNnW2qVGwToJII7DpK8fIketSVIid49/+tQn0Za9VltER5ttvOJDa3P6L9BB8OjDTrIU9IVJ+kckbv2fA1tdp7VWBwJElw2cOkbOuc4wdGSp8xWt5ScjJ5ZDLbuhBxqt5wTGSBjKNxjO7PVxv35rTG4vbZlM9nddUYDITcx44cQQw/ExI7hXTCZDxqfuROAc1p+VuzUmt21qDo6wz8x7VgjlxbgdZLgP9noHyT21r9p8orm6HQ2djdPq4sY2AI9sAeJrbejL0cnhGLyc2EbhxF07AnVoEsUU64VcnPSDPDGN9WryQ5LrZoykxuzMCWSCOHhvA0xgdozvzvrU823Iue3zcXmkTMpVIlIIiU41ZYbmc6R3gAeNWLHBisZVfB2QhPbUj4gSsmgFMVBulRzXFc0oScVxivqlAfBjrrNuK76UIpGG1pXU1n4VsaVFFdiNS1n4V1NZeFbrFNNKRV4kaFrLwqj+fB9V9bwDgkYLeBkbH8FFejCorznyxk+I2jeybyFvIIEB/wDDYBwPVT71FUTjwpO0SMCueZa0MltcSn9ZdMR7D+tdV1JpRmH1VY+wzUp5iLPTsiJj9eWVv3tH+yssa4ZvqY7ltN8dneFcf9nVutq3kNtE80zBI411OxzuHkN57sCtBs/les6iSG1m6JhlZJDHHqHYVQsXIPfgVaW2KuTONaTc6R2/9neFfQ2b4V9X+0mdMRq8ZPFsAkd+MgrnxIPlWibYYlyZOllzx6WWQj8pbSPQVw5NfgjwufwdEfpjfL4N8uzD3fKohZ8hJobieaMQFHAHRFWUSYydTPv6N+9gCDv3V23PIO3f9ToPfFI6H3Vq+LPk7d2xzBf3gX7M5S4XyGoZA8qmH1DC+7X+jSOglD4tHFzyGur0gXcot4Ad1taE7+7pJiBq/L/Wphsnk/HbxLFEulEGFGSfHieNaCHaO01+lcWrfetmB/dlA+Vfd1tbaZGEls18Tbyk/wDnY+VXWv091uLvQZGuiWJYV3LZCoJye5a3K38dhe/DyNKrGOS31KwKgtiSNicZAOCD2CrIrsjtkrRzvCoOmjHFovaB7V2rGBX3Sr0TRxiuaUoSKUpQClKUApSlAKUpQClKUApSlAfEzhVLHgASfTfXmvZ0nSCBv8+8mmOe3AdwfkK9KuuRg1UO1uTwG2I4ILaUwrA7gxhVjDSNv653Ko0kbgTljgVWSbRaLpmm22T8PLpBLdG2ABknd2AVZfNfa/D7KtI36jdFqKtuILsXOQeB61Yu3OSE72csdrJHbzsBoZNerdvKmcnVvG7IVcd1RPkXyMKRM17ayPeI51yXP6ZCuco0JJZTuG8/SB7qyb9KDky7/wAkkie8p9rbPeCWG5niaN1KuiuGbHgqZbO7I8QKiPIOfpLRUVJR0UjRxtIpUvAp/RMQe3RpBxuypreId+Pojtxu+VbiKWNRgMvvXi6nXrPDZt/Z2RwPC1K7Oy2UhQG419SSBeJx518G5T7Q966pmibiR7/zrhYpt8nDbRTxNdTbU7lr5NpGeD/MGuG2aexgazuXg2jHF5Ome619grpicBgSM47DwriWMqcGvis7adnUoR20uiNqNo2t1JNaQbOZJHJyUMcuCScNIN5PZnfUnteXUqD+92U0Y7ZLci4QeariTHkpr5rHvb2OFdUjhB2EneT2BRxY9wG+vVw/VMzajtTOTJosfLuiW7D5RWt4CbadJcfSCnrL95DvX1Fbaqt5CclJW2lJtORDbRshWKEjS8gIA1yL9UdukjOcE4xvtKvoIu0mzypKnQpSlWIFKUoBSlKAUpSgFKUoBSlKAUpSgFcFaUoA3Cohyn5NXLuZ7C8ktpiMujHpIJMd8TZCNuA1LSlQwVTtrnM2jaytBcRWUsgOC6o4Hvkd/dUi2Vya2ttBRJJfRW0RAIW1V9WDv3k6cH1pSs3hxt3tX6L75JcM36c1+F3bT2nrxxMwK5+4V/nWJLyF2rHkxbTWRRwE8Az6suTSlJYsb7iv0PUkumzS3lzta1GZvgZRn6plU/6cVqH512iOJbfHjHLn5FBSlYy0WCX8UaR1GT7nA53YWP8Aw8pJ72WpPsXa11eDMENuo75Z5M9meqsO/j31xSqf+fp7+JdarLXZJ4OSl0/+PdKg+zaxAH/9kpbd+Gt3srk1bQNrWPVL/mykySeOHfJUeAwNw7qUrphhxw+KownlnLtm4C19UpWpQ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6" name="AutoShape 4" descr="data:image/jpeg;base64,/9j/4AAQSkZJRgABAQAAAQABAAD/2wCEAAkGBxMSEhUUEhQUFRQXFBgbFRYUFhcYGRoXHxwcGBodGhUYHiggGBwlGxcYITEhJSkrLi4uFx8zODMsNygtLisBCgoKDg0OGxAQGywmICQ0LCwsLC8sLCwsLCwsLCwsLCwsLCw0LCwsLCwsLCwsLCwsLCwsLCwsLCwsLCwsLCwsLP/AABEIANYA6wMBIgACEQEDEQH/xAAcAAEAAgIDAQAAAAAAAAAAAAAABgcEBQEDCAL/xABMEAACAQMBAwoCBgcGAwYHAAABAgMABBESBSExBgcTIkFRYXGBkRShMkJScoKSI0NiorHB0QgkM1OywjRz4RUWY7PS4hclRGSDk9P/xAAaAQEAAwEBAQAAAAAAAAAAAAAAAQIDBAUG/8QAKhEAAgIBBAEDBAIDAQAAAAAAAAECEQMEEiExQRMiMgVRcZFCYSOB8BX/2gAMAwEAAhEDEQA/ALxpSlAKUpQClKUArF2ldiGKSQqzBEZiqjLHAzgDvrKrhhQFR7T55er/AHe1Ovt6ZwAPyAk/Kohc85e0Zf8AFmeIZ+jZxRY/NIxatRyvtbeS/u2hXoo0kkGUJGdAwx354uG96imxUeaaOPpejVmAaRt6og3s5HaFUE+lUVs0e1eCdRcoYJD/AHi4vWJO8XMkoX8qHRjwre7KeDc1v0W7eDGEJB48eINV5FayGQxpNDKcnRnqiQAn6JxjgM7++sl9nXEeHltJVHZIqMy7uOJY949DVJJmiaJjtfYENy/SShulP6wOwb3J313bOl2laY+Gv3ZB+ruVEqnw1HeB5VHNnbeOBiU4/aAkX8ww4PmW8q3kO2N2pkJXtaE9KB5gAOvqu6qbpLyWcYvwTLZ/OJeKMXNnHJgb2tpcZPbiOUDH5qlmw+V0NzgBJom+zKqg+6MwPoaqM8oLXGenj8s9b8nH5V9DauoZjhmcd4UIPQyFcjyqyyS+xR44+GX5muao215YbSg/wrdmX7LzIR+Ug49DUu5Cc4F1fXbW01kIdEWuRxLqC7wFGAuOtncM53E9laxdmUo0WJSlKsVFKUoBSlKAUpSgFKUoBSlKAUpSgFKUoBSlKAVg7b2gLe3mmbhHE7n8IJ/lWdVf8+O0DFsmZQcNK8cYxxwWDN7qpHrQFBzSFbN3JOuVlTJ4nJ6R/fd71teZ7Ywu7yWNhlfg7jPhrXos/v187Ws8WJ/YjQ/id1+YRB+apx/Zt2d/xdwf2Il+bt/sqkOi8yptlSmN4ydzRTrnPYCcEe4NeiebTaRaW5ty2VRYpEB7A2pW9MqD6mqH5YbP6G+v4vsyuR5atY+TVaPNfff/ADNO642crH7ysCPkxp5H8SyNscjbG6yZraMuf1iKEk/OmCfWoXtbmiC9ayndHHBZd48g64K+uatOhqXFMiMmujybyz2XcQXQW5KxyoFywK9+VYFPpHHrWyXlPEF0teTMftJAqn98H+FbznEslu9szxyFgoKAaTg4EKE8QfrE1AdsW8UN4Y4xhEwpyc5OMk/P5VVNPg0dqn9yX8lduWkk4R5L5y24YDSEnuESnSPPFX9sTYEFqXaJMNJp6Rics2kYGT4A9lUBJy0+DERiys8YjYAqCki4wykjgCCfUCvROyL4TwRTLwkjVxvzjUAcZ7amK8lJt9GZSlKuUFKUoBSlKAUpSgFKUoBSlKAUpSgFKUoBSlKAVSn9oS81y2NovFmMjDzIRD/r9quuvMfO1tRp9tuIjviKQoRvAYfS3eDO3tRko2dzZLNZyjOA4ZlO8gBcBD+VFOKsjmN2d0OyYmIwZXkk4b8Fiq/uoD61A9rRFbWRE4iIogHEnGlQPEnAq8NjWAt7eKFcYjjVBjh1QB/Kssfk0y9o8/c8uztG15GAOJ7dG9QOjPyUe9ZXICTRebHkPApJE3jqiYKPzCt9z92hE1lMBuKzRk+I0uvv1/ao44MFrDKhGq3dJUPgGz80YjHjUylUiYxuJ6FllVQWYhQOJYgADxJqE7b5zbWJtFsr3j9vw+OjUeMx6ufAZ9Kru82lbXDl5pVlYtqHTOSAf2UkOF8lrLuZAkTsOCox3YxuGf5VDykLEaCPawu9qPOFKCVXcKcEgYQDJG7O6oNyhY/Eyv2/ESD8pFSLk06pegEgKsDbycDiP6VG7yNp7h0iGstPKV0462T2HhwGamK5sTfFG+VQ81sTgrNA8Jz39bB/eT2q9+ana6Nsi0aRlTSDD1iF6yMygb+0hc4rzws5W2Q/XgnDY7fske6r71L9iosgubSTrwicTKh+iNY3MB2HBIyO+pTpEOO5no5TXNUds+3NuALaa4gAxgJM5UAfsS61+WK3lpyz2hCOv0F0B9oGBz+JNSE47dKjwopxZDxyRa1KrrZ3PBYF+juQ9tJ2h9MiZ/5kRPzAqwopAyhlIKkAgjgQd4Iq5Q+6UpQClKUApSlAKUpQClKUApSlAKUpQGNtG7WGJ5XOFjRmYnuUEn+FeU+TStc7Q+If68k0rb+36R/ekX51e3PftToNlyqDgzMsY8ict8lPvVTchrXA1fZijX1bMrfJk96pJ0mXgrZMtmosl1bRNjDTqzZOOpF+m/8AMSMepFXIDXm202ftK4v5fhVjmMCDKkhFCOdQHWI6x08c9lc7d1wsHvra9tH7Jo3YqD2YdTj0+VRC0iZ1Jlsc8Oy+m2eZM4Nu4l39wBRv3WJqnP8AvBbtAkLGVjpAdYQuogcAJHGleC9bBr72g9ztCIRJtJp4l3rFMSG/GR1n9Qa0TcnblWCyoUh1Yd4F1nHawXOWo0m7Ji2lRgbVmgZhpjEWBuRHaRie95X3E+QArc7Otr34R5ysq2zdXWx6rajowBjxxWy2ZzbG7lY7OvLOWMHqrOzpNjG/XD0eV359q3O1eb+5sIoZJJgCbmNTDHIxifSTNkhgo3LGxwV4irNEKRGOT+zY57ycSKHRFwAeGSd386z+R0EMLTEsqu0hCA9iAnHWO7f/ACFfXIQDFxM27VIASe5R/wC41nbX5O29w+qy2harIQNdvcnosPjraGxggnP9aydt0i/C5ZH+VVisbyhRulXXjsyeOPxJmsrk7Pia2lzumtjG3i8Zx74XArv25yburSGI3Sx4d2Ebxyh1YackAdn0c5rWbDH91Y5w1rchwf2N2r0K6qlLhphtNpol15tCTUY4Ii7A4Z2ysanGePFzv4LWgvZy8ghLS3twTugt8pGD+1p3nxyT6VbX/wAOxcY6S4dYDghYcK0g49aQjqqR9Vd/jUu2FyetrNNFtCkQ7dI6xx9pjvY+Zq0YV2Vlkvog/NzyBeLE15DbxNuMcESAlfGSTJ1Hw7O+rNArmlaGQpSlAKUpQClKUApSlAKUpQClKUAoaVwaAoz+0VeF5rO2B3YZiPFmVQT5BT+Y1g8mIsQavtu7fhzpX2VVHpWJzvXWvbEpAJ+HgRR3dIV1KPHfIvtWXeAwWYSMZcRpHGB2u2I13eLGsp/Y2x8clhczdji1muW43Vw7rux+iX9GnvpLfiFT5kzuPA8RWFsLZy21vFAvCKJEGPAAZ9Tv9az61MSFcpubXZ11qkaERSgE9LCTGQe8gdU8OJFUvsS4ulleESrIUDdWYHfpbScSL1hvxxBr0zKoIIPAjB8jXmzaYMO1kyfpPIj+L4KP7yoW9RVJo0gzm12jBdahcQlZYm0tIA2FcEjIlQdTeu7J7Ky+UW2LhViRrmSaJI53QSaWI/RmPPSAZfCyMBnPGtrzUz9Fty6h4LNCzY72BVx8jJ710c+zol3pRFUizySoxkySYGcdumNqJV0HK+GR7ktH/c7dP8+6VfNek63yQ1Pds8yxZiba60oeEU0esA92sEHHoTUY5J2p+I2RDj6xkYeS5P8ArNeh6JeRKTXB5k25zdXthiWRI2hVuvJCzFQp6uWVgNI3jJrC5LAG4ngb6M0Bz5jcfkze1eleUtgLi0nhPB4XX3BrzHs64KXdvIdxZtLfeYYwfxVEuyYu0ehea7aZuNmW7P8A4iKYpM8dcbGPf4kKD61K6rLmeu9Mt/anICTJMn3ZVyceTLv+9VmitEZMUpSgFKUoBSlKAUpSgFKUoBSlKAUpSgFfLnAJPAV9VGecbanw+zrlwdLNGY0Pc8n6MEeI1Z9KAoTal78ZtHX2TXJf8C7xv+6q1MbGHptpWEGMjpWlfO8YiUsM/i0+uKhfJCINcu3ZFEB5Fj/RTUz5sts20m1pJGmRdNuIoQ5C62Lan06uJ6vzrGK5N5uol4Cua+VNc1sYA15v5216DaLtwCzJIMfZcBj6lxL7ivSNUX/aE2fiaGQfrbdlO760Thx+7IfymoZKNbsafoeUNm/ASJpJP7QdP5CtVzw3Jl2ndgE4BgiHhhVJ+bN71ibRv9B2Zef5bIW7zpKsf9J966NrT/FbQkfOoSbQYgjtRWIH7oFVXRevcWLyLtM7XtR2RWsp9eqn86ucVVHNnMsm0rggg9FbKu4jcWck+2ke4q1gamPRWfZyRXlTlhadBczoBgwzkjy1awfZvlXqyvPfPFY6NpSfZliVvUdVj8wPSomTj7JFyBudO1o2HC4smHqjK49cNVwivPPI6/K/9mTnjHcrE+TwVybck+6H0r0MKmPRElyc0pSrFRSlKAUpSgFKUoBSlKAUpSgFKUoBVSc/G08LbWwP0naV/uoNCjy1Pn8Iq2q82c7u1jNtK6I+jAiQp5gan/fcj8Iqsui0ezq5HypDbS3EhADyE58F6oHvnHnWByXTZlws3xsgiuJJ2ZOkDiPozhgOkT6Dai2fStntRPh9l6OB6JVP3mI1fxarH2ZzP7Oks4BPEy3HQJ0kkcjglyoLbs6Tgk9nZVYc2Wm6ojuzbu/s1Bs7sTQ/VjnYTxEdyzIdS+Wd3dUn2fzsRqQl/by2zH9ao6WD867x7VCtt8zd7aEybOuDIPsE9FJjsGc6H9ccaif/AHmvLVuhvYGJ4ESL0bY7ezDeeKnlEe1npvZW2be5XXbzRyr3xuGx5gcD51COe7ZvS2kLgZMdygOO6TMXHsGWX5VU9lLYTOHgd7WfsKMYjnwx1Tv7uNTCDb20I4zHOYtowEqdMo6KXqkMuJVBBIZQcsM5FTuXkbH4K3MRk2a6Yy9vPwG86TuO7zY+1dnI+DM1v+z0jfL/AN1ZG29qpFcXrKkkK3CswikXDK7ZOQQSGXJbeOzFZXIqD9ID9iD5uw//AJn3qjdIvHlnRLLZ/H3HxBKtqURsGZQCFAY6kIwSamGy9o3kYzZbRdl+zMVuE8snrD33VIeZ7YsNxaXUk8UcqzXchHSIrdVcKOPrWw2zzO2EhLW/SWkh+tC7afyMdw8ARVtr8MpuXlGNs3nGu0wLu0WTve0kHv0cpGPzVGOdzakV0La4iDqQTHIsi4YBslc4JB6w7CeNfV9ze7atjm3niu0HBWwrH0f/ANdR7lHHtFbaVbvZ8qKAD0qnKqwOQd2QRkdhqGpEpxMHYkhNpdRj6UTdInbvH6Rfmhr0vsm8E0EUqnKyRI4PeGUMP415l5HSj4l17JYAfUf9CavTmmu9ezIUOdUJkhOeP6Nyo/dxUxEyZUr5zWkvuVtpE5j6TpJRjMUCtM47srGDp9cVZujM3tcZrQ2u3JpD/wAK0SZ3meRVbHeEj153b8Ej0rXcqOV72TI7W5ktMfppY3BeI5+kYsddN4yRv41ktRjctt8ltkvsTCldFldpLGkkbB0dQyMpyCp3gg131sVFKUoBSlKAUpSgFKUoDG2jdrDFJK/0Y0Z28lBY/wAK8lwTNcSI772uLsM/4nyfSvQfPRtT4fZM+8apdMSjv1HrY8dAY+lUPyYt83Nuv2FZvXGP4mqy6LwRLdvwGWS0gGD013EpB+znJ/lXoRVwMVSOw7IzbYsBjqxLNM3ooVfZivzq7xUY/iMnyOMVi7R2ZDcLonijlX7MiK49mFZdKuUILf8ANNsmX/6bQf8AwndflnFR+65qLi3Gdn3jMo4QXQ1L5CRfo+1W1SoaslNro8y840NxHbql1btDL0oGdzIwAb6EoyCM78E5rnkodEFzMeAJA8kTP8Sak/8AaO2kA9nBkbtcrDtxkKvvh/aorEvRbIYni8bE+bt/QiqSVKjSDsufmdsui2Rag8WV3P43Zh+6Vqa1q+S1p0NnbRD6kEa+ygVtK0MjjFaXllZdLY3KDiYHx56SR/Ct3XzIoIIPAjBoDydyel03VqRuDoV91zj826rJ5E394k97bWpgiXWLhpZwzaQyhSFjUjOWUnOcDB76rbalmbW5jUjHQ3jKPuiQsPkRUzbAvejMgiW8s7iAyMQFVgupGY5G7s49tYttdGr5Rub61uXa3uby8lvLBziQQSGKNNRGiQpGBriydJB3rneSKlthtWyhURWwjQfpMRxqE3ocSdXA3g8feoob2C12UthBILy5likjiSEa9bFmVm7hGpDbyfqms3ZvIC9ndpLiRLVXllfRHiWUCSNY2GojQhwvEat7eFcc8U9QuW12Xi4R7N+3KSMxLMHRI3UMruQOqd+etitY21lmyIo5rosP1UbFGBH+c2I8Hv1V07Y2psbYuiIRdPcqqhEx0so+zl33R+AGD3CsUcpuUF9utLFLOI8JLjOoDv6+PkhqkPpcFK22zR6ulUUbbkRdT2E1vsy6VQskLPbsjasMCzyRN91SMEDB07s1Y1QjkLyEa0ka6u52ur2RdLSMSQi5yVjzvA9twGAN9TbNeqcZzSlKAUpSgFKUoBSlcUBT/wDaHuspZwdjTNIfwrpH+s+9QHkwircSyOQqxwqCzHABc6+J/ZwKl3PbtTpr6G1Xf0MepuH+JIcKPPQM/iFV/JcdCJek0NFLM40uMltB05wN4xjjWU3fBtBUrLg5vNs2L3LabiIzdCqImrBOXd3C5+kcdHuG/catAV5B+CtZSDFI0LZ3BsuufA7mHnvqZcn+Wu2LEAZF9bjsLayB4OvXHZ9IECrpropJO7PRtcVWWw+eOymOmfXaydqy71z98DcPMCppBtdJFDRurqeDKwIPkRUtmMpqPZuc0zWlbaHjXwdoeNRuRT14nn/n2v8AptrOoOeiijjHhxc/NzWXyoYLZwpjczwr/u/21FdqOb3aspz/AIly+Cfshjp/dUVLOUcQMlhE3WU3Cax3quAf3SarL5I6o/FssHbvOFdxlPgrWOSIKuekkwx8ABuAx25PHhXbsznitcYvYZ7R+3WheMnh1XUZxnvGPGq62TyZvLi1jMN2sZhZ4yhUjrI5AOsZzkY3EYrtnj2rAMTWqXK7stCQT+UDP7uKm2Z78d1ZdezOWuz7ggQ3duxPBTIqsfwtgmt6GzXl6a42dIdNxbPbuftIyb/Nf5ipFsWyEYBtLy5VOzop8r6Agr8qb67LqF9HRz3WIiuHdRvMoY+ZVCP6elc7ZlUC1uHCskdxCzawCpQkBsg9mDWj5dyu80+uWSUmGJ9UgTUSupP1aqvDdwzuGa2hTptlgcSbYerKN3zWqPimXXKPRFtbRoAERVAGFCqAADvwMcBXF5dpCjPIyoijLO5CqB3knhUZ5H8oDNZW0jHrNAmr7wUBvmDUW55hNPbQmIGSNJsywg736p0kD6+k5OPXsrVM5fUXRotn8vbS02reyxRPcxXBVo5EjUOJcYZVdyMxnfv3eR41Ml5cXcih4bW30nhruWz66IyPnVU2ezGukYxPHE8YLBJiUbdvxoI+ieGrgKmvJu0jEMKvdSW8krFVQpFkynioDK2eG45wciqzzY4dv9ERjmmrSr8krtuV979ayifvENzv9pEXNZ1ly5gJxcRz2jf/AHCAJ3f4yFkG/vIPhWnl5LTj/DvSP+bBG48foFCPeusJexfS+HuUxv6OTQx//HJuz+OqR1WGTpMOOePhMsSKQMAVIIIyCDkEd4I4191WNzt1IXh+GkaOeSWNfhTk61ZgGHRZ6mBqOsYxjtHGxxdLr6POGxkAgjI4EqeDY3ZxwyM8RWxaEtyuqO+lKULiuC1cMax5HoRZ2vLWNNcgAknAAyT3Dt+Wa65HqGc6W2Ta7OmZTh3AjTzfcfZdR9KizPc26KdfbHT3VxeuMgyPKBwOherGN/D6o86mWwLKNjbRyojiSUlkdQ4ydczDByDwIqAxW36CKIcZp40P3F6zfMqfSrG2I+raUaDhHbySHwLFY1/3e9ZVzZ1ZJbIP+jY7d5s9nT5KIbd+xoTgZ470ORjyxUE2nyD2hZnXbP8AEIPsnS4H3Sd/oT5VcTvWO71LkeUtXODKSi5So56O8hViDgh0AYH1HH2rcbO2fCTrsbia3fjiNyB6xn6QqfbY2Fb3QxPEr9zYww8mG8VDbzm0KEtaXDL3JKMjy1LvHnio/DOuGuxz4mjY2/KTaFvgTxpdIOLxYSUeJjO5vIYrc7P5W29wj9FJiRVYmNwUcEDP0W44x2ZqCy3d9ZbrmIlB9cZdMffG9fxV3SbWtLhCzqmrQcFlBPA8HFVt+UXlpcWT3QZFOQcOu8DfZV2Pru/iwqV7X620LQD6qyMR8hWq5sbbdNJ4qo/1H+Irt2ze9HtNGHBIQG8iST5bmq0n7jojH2/kmnI59E97D3SpKv3ZU1bvUGpVUS2e2i/ibsntXTzMbBh64epbUM8TVxrIzqnt0cYdVcHiGAYexrTvyRtc6o0MLd8DFPdR1T5EYre0qLMY5JR6ZVfOHsvoZYjqZxLFImWAByMEZ0gA8c8BWZyJbVZRg9mpT7n+tbHnXt828Mg/Vzrk/ssCp+emtPyCk/QOv2JnHvg/zq0vie3o5ucU3/ZJebSci1aLO+C4lj9jq/3Y9K2XLOBJLOXpPqKXUjcVdQcFSOB3keprTcjm0Xl5H2P0co9QVPzFbrlf/wADc/8AIf8AhTyeZmTjnohvKOW72bFFIk/xMMrFcXKAld2QDJnfkZ491dtrsNplST4SzzuZWtbt00nw0KVDcOBqd7CtBc2MQZmUMqHqhDnqjisispHmOyviGHQNOQQCcYRU3fdXcPQCupRtlnnpV5ILf7VNrKsUovlLrlcX82lu8Z1Aen/TODcfDScbQjjlviZNR892/wB6nXKDYsd5CYpN3arDird4/mO0VWMzS2kvw90Dn6kijIdeAqVCKfKJeSc4+zv/ALo3PJq7ezu4TY2ayuzMCqkamXScr0r5KDLKS276NXHsC6u7i4D3Sw2/RJqFtHJ0smXGkNJIAFAGHGAN57dwqp+SM7G8tDA6Z6Zw+TnMZQaxgHOcA48QKsTlDcKl5ZPGw6fpRG6qd5t3Kq5dRvwrMhBPaT31Sb9xtgyPYt3ZYOa5rGglrIqp02fLisdxWXXwyUDRrpFqmefLaGq4tbUcFBmcepVPkre4q8XhquuXnNyby4+KSUKwjVGRhuKjJOG7Dg9oxuqrKQjU02VZseHXeRL9WCAufvvv98Ffy1MebxDJfX8vYvRRKezcCWHuoPrUP2VNcL07w2dzJPNIdI6F8Kg+hk43+Q7qs/ms5PTW1kTcIyTSyvI6v9IdgyOwkDPqKrVF9RK4NLybt0rodK2729dD21Uo8qWNmqNM1nNbV1G2qDJwaMaoZzi7Nt0s5pujUSYADL1TlmC79ONXHtqcNCar7nkudFqkfbJJ8lGf44qY9m2mUlkVGDyFttFmhxvcs59dw+Sitemynu7680AFkSMDJwM9Xt8QpFSfZlv0cMafZRR643/Osbm361zfyd8qr+Ut/WoXLZ7GoyPFjtHxBcKHsoUYS3ENyBKIwSEQxlJMtwwAR6qan9fEcQX6IA78AD3xxr7qTxM2X1HYpSlQYmh5dWvSWFwO1Yy4806/8AagvIGT/HHZmNx+JT/6atWeLWrKeDKQR4EYqp+QyaZJVznSug+aOR/A1L+LPV+nS7RJ9njTtKJv8y3kTwypDj1xq9qlO1bXpYZY/txuo8yCB88VqNnW2qVGwToJII7DpK8fIketSVIid49/+tQn0Za9VltER5ttvOJDa3P6L9BB8OjDTrIU9IVJ+kckbv2fA1tdp7VWBwJElw2cOkbOuc4wdGSp8xWt5ScjJ5ZDLbuhBxqt5wTGSBjKNxjO7PVxv35rTG4vbZlM9nddUYDITcx44cQQw/ExI7hXTCZDxqfuROAc1p+VuzUmt21qDo6wz8x7VgjlxbgdZLgP9noHyT21r9p8orm6HQ2djdPq4sY2AI9sAeJrbejL0cnhGLyc2EbhxF07AnVoEsUU64VcnPSDPDGN9WryQ5LrZoykxuzMCWSCOHhvA0xgdozvzvrU823Iue3zcXmkTMpVIlIIiU41ZYbmc6R3gAeNWLHBisZVfB2QhPbUj4gSsmgFMVBulRzXFc0oScVxivqlAfBjrrNuK76UIpGG1pXU1n4VsaVFFdiNS1n4V1NZeFbrFNNKRV4kaFrLwqj+fB9V9bwDgkYLeBkbH8FFejCorznyxk+I2jeybyFvIIEB/wDDYBwPVT71FUTjwpO0SMCueZa0MltcSn9ZdMR7D+tdV1JpRmH1VY+wzUp5iLPTsiJj9eWVv3tH+yssa4ZvqY7ltN8dneFcf9nVutq3kNtE80zBI411OxzuHkN57sCtBs/les6iSG1m6JhlZJDHHqHYVQsXIPfgVaW2KuTONaTc6R2/9neFfQ2b4V9X+0mdMRq8ZPFsAkd+MgrnxIPlWibYYlyZOllzx6WWQj8pbSPQVw5NfgjwufwdEfpjfL4N8uzD3fKohZ8hJobieaMQFHAHRFWUSYydTPv6N+9gCDv3V23PIO3f9ToPfFI6H3Vq+LPk7d2xzBf3gX7M5S4XyGoZA8qmH1DC+7X+jSOglD4tHFzyGur0gXcot4Ad1taE7+7pJiBq/L/Wphsnk/HbxLFEulEGFGSfHieNaCHaO01+lcWrfetmB/dlA+Vfd1tbaZGEls18Tbyk/wDnY+VXWv091uLvQZGuiWJYV3LZCoJye5a3K38dhe/DyNKrGOS31KwKgtiSNicZAOCD2CrIrsjtkrRzvCoOmjHFovaB7V2rGBX3Sr0TRxiuaUoSKUpQClKUApSlAKUpQClKUApSlAfEzhVLHgASfTfXmvZ0nSCBv8+8mmOe3AdwfkK9KuuRg1UO1uTwG2I4ILaUwrA7gxhVjDSNv653Ko0kbgTljgVWSbRaLpmm22T8PLpBLdG2ABknd2AVZfNfa/D7KtI36jdFqKtuILsXOQeB61Yu3OSE72csdrJHbzsBoZNerdvKmcnVvG7IVcd1RPkXyMKRM17ayPeI51yXP6ZCuco0JJZTuG8/SB7qyb9KDky7/wAkkie8p9rbPeCWG5niaN1KuiuGbHgqZbO7I8QKiPIOfpLRUVJR0UjRxtIpUvAp/RMQe3RpBxuypreId+Pojtxu+VbiKWNRgMvvXi6nXrPDZt/Z2RwPC1K7Oy2UhQG419SSBeJx518G5T7Q966pmibiR7/zrhYpt8nDbRTxNdTbU7lr5NpGeD/MGuG2aexgazuXg2jHF5Ome619grpicBgSM47DwriWMqcGvis7adnUoR20uiNqNo2t1JNaQbOZJHJyUMcuCScNIN5PZnfUnteXUqD+92U0Y7ZLci4QeariTHkpr5rHvb2OFdUjhB2EneT2BRxY9wG+vVw/VMzajtTOTJosfLuiW7D5RWt4CbadJcfSCnrL95DvX1Fbaqt5CclJW2lJtORDbRshWKEjS8gIA1yL9UdukjOcE4xvtKvoIu0mzypKnQpSlWIFKUoBSlKAUpSgFKUoBSlKAUpSgFcFaUoA3Cohyn5NXLuZ7C8ktpiMujHpIJMd8TZCNuA1LSlQwVTtrnM2jaytBcRWUsgOC6o4Hvkd/dUi2Vya2ttBRJJfRW0RAIW1V9WDv3k6cH1pSs3hxt3tX6L75JcM36c1+F3bT2nrxxMwK5+4V/nWJLyF2rHkxbTWRRwE8Az6suTSlJYsb7iv0PUkumzS3lzta1GZvgZRn6plU/6cVqH512iOJbfHjHLn5FBSlYy0WCX8UaR1GT7nA53YWP8Aw8pJ72WpPsXa11eDMENuo75Z5M9meqsO/j31xSqf+fp7+JdarLXZJ4OSl0/+PdKg+zaxAH/9kpbd+Gt3srk1bQNrWPVL/mykySeOHfJUeAwNw7qUrphhxw+KownlnLtm4C19UpWpQ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8" name="AutoShape 6" descr="data:image/jpeg;base64,/9j/4AAQSkZJRgABAQAAAQABAAD/2wCEAAkGBxMSEhUUEhQUFRQXFBgbFRYUFhcYGRoXHxwcGBodGhUYHiggGBwlGxcYITEhJSkrLi4uFx8zODMsNygtLisBCgoKDg0OGxAQGywmICQ0LCwsLC8sLCwsLCwsLCwsLCwsLCw0LCwsLCwsLCwsLCwsLCwsLCwsLCwsLCwsLCwsLP/AABEIANYA6wMBIgACEQEDEQH/xAAcAAEAAgIDAQAAAAAAAAAAAAAABgcEBQEDCAL/xABMEAACAQMBAwoCBgcGAwYHAAABAgMABBESBSExBgcTIkFRYXGBkRShMkJScoKSI0NiorHB0QgkM1OywjRz4RUWY7PS4hclRGSDk9P/xAAaAQEAAwEBAQAAAAAAAAAAAAAAAQIDBAUG/8QAKhEAAgIBBAEDBAIDAQAAAAAAAAECEQMEEiExQRMiMgVRcZFCYSOB8BX/2gAMAwEAAhEDEQA/ALxpSlAKUpQClKUArF2ldiGKSQqzBEZiqjLHAzgDvrKrhhQFR7T55er/AHe1Ovt6ZwAPyAk/Kohc85e0Zf8AFmeIZ+jZxRY/NIxatRyvtbeS/u2hXoo0kkGUJGdAwx354uG96imxUeaaOPpejVmAaRt6og3s5HaFUE+lUVs0e1eCdRcoYJD/AHi4vWJO8XMkoX8qHRjwre7KeDc1v0W7eDGEJB48eINV5FayGQxpNDKcnRnqiQAn6JxjgM7++sl9nXEeHltJVHZIqMy7uOJY949DVJJmiaJjtfYENy/SShulP6wOwb3J313bOl2laY+Gv3ZB+ruVEqnw1HeB5VHNnbeOBiU4/aAkX8ww4PmW8q3kO2N2pkJXtaE9KB5gAOvqu6qbpLyWcYvwTLZ/OJeKMXNnHJgb2tpcZPbiOUDH5qlmw+V0NzgBJom+zKqg+6MwPoaqM8oLXGenj8s9b8nH5V9DauoZjhmcd4UIPQyFcjyqyyS+xR44+GX5muao215YbSg/wrdmX7LzIR+Ug49DUu5Cc4F1fXbW01kIdEWuRxLqC7wFGAuOtncM53E9laxdmUo0WJSlKsVFKUoBSlKAUpSgFKUoBSlKAUpSgFKUoBSlKAVg7b2gLe3mmbhHE7n8IJ/lWdVf8+O0DFsmZQcNK8cYxxwWDN7qpHrQFBzSFbN3JOuVlTJ4nJ6R/fd71teZ7Ywu7yWNhlfg7jPhrXos/v187Ws8WJ/YjQ/id1+YRB+apx/Zt2d/xdwf2Il+bt/sqkOi8yptlSmN4ydzRTrnPYCcEe4NeiebTaRaW5ty2VRYpEB7A2pW9MqD6mqH5YbP6G+v4vsyuR5atY+TVaPNfff/ADNO642crH7ysCPkxp5H8SyNscjbG6yZraMuf1iKEk/OmCfWoXtbmiC9ayndHHBZd48g64K+uatOhqXFMiMmujybyz2XcQXQW5KxyoFywK9+VYFPpHHrWyXlPEF0teTMftJAqn98H+FbznEslu9szxyFgoKAaTg4EKE8QfrE1AdsW8UN4Y4xhEwpyc5OMk/P5VVNPg0dqn9yX8lduWkk4R5L5y24YDSEnuESnSPPFX9sTYEFqXaJMNJp6Rics2kYGT4A9lUBJy0+DERiys8YjYAqCki4wykjgCCfUCvROyL4TwRTLwkjVxvzjUAcZ7amK8lJt9GZSlKuUFKUoBSlKAUpSgFKUoBSlKAUpSgFKUoBSlKAVSn9oS81y2NovFmMjDzIRD/r9quuvMfO1tRp9tuIjviKQoRvAYfS3eDO3tRko2dzZLNZyjOA4ZlO8gBcBD+VFOKsjmN2d0OyYmIwZXkk4b8Fiq/uoD61A9rRFbWRE4iIogHEnGlQPEnAq8NjWAt7eKFcYjjVBjh1QB/Kssfk0y9o8/c8uztG15GAOJ7dG9QOjPyUe9ZXICTRebHkPApJE3jqiYKPzCt9z92hE1lMBuKzRk+I0uvv1/ao44MFrDKhGq3dJUPgGz80YjHjUylUiYxuJ6FllVQWYhQOJYgADxJqE7b5zbWJtFsr3j9vw+OjUeMx6ufAZ9Kru82lbXDl5pVlYtqHTOSAf2UkOF8lrLuZAkTsOCox3YxuGf5VDykLEaCPawu9qPOFKCVXcKcEgYQDJG7O6oNyhY/Eyv2/ESD8pFSLk06pegEgKsDbycDiP6VG7yNp7h0iGstPKV0462T2HhwGamK5sTfFG+VQ81sTgrNA8Jz39bB/eT2q9+ana6Nsi0aRlTSDD1iF6yMygb+0hc4rzws5W2Q/XgnDY7fske6r71L9iosgubSTrwicTKh+iNY3MB2HBIyO+pTpEOO5no5TXNUds+3NuALaa4gAxgJM5UAfsS61+WK3lpyz2hCOv0F0B9oGBz+JNSE47dKjwopxZDxyRa1KrrZ3PBYF+juQ9tJ2h9MiZ/5kRPzAqwopAyhlIKkAgjgQd4Iq5Q+6UpQClKUApSlAKUpQClKUApSlAKUpQGNtG7WGJ5XOFjRmYnuUEn+FeU+TStc7Q+If68k0rb+36R/ekX51e3PftToNlyqDgzMsY8ict8lPvVTchrXA1fZijX1bMrfJk96pJ0mXgrZMtmosl1bRNjDTqzZOOpF+m/8AMSMepFXIDXm202ftK4v5fhVjmMCDKkhFCOdQHWI6x08c9lc7d1wsHvra9tH7Jo3YqD2YdTj0+VRC0iZ1Jlsc8Oy+m2eZM4Nu4l39wBRv3WJqnP8AvBbtAkLGVjpAdYQuogcAJHGleC9bBr72g9ztCIRJtJp4l3rFMSG/GR1n9Qa0TcnblWCyoUh1Yd4F1nHawXOWo0m7Ji2lRgbVmgZhpjEWBuRHaRie95X3E+QArc7Otr34R5ysq2zdXWx6rajowBjxxWy2ZzbG7lY7OvLOWMHqrOzpNjG/XD0eV359q3O1eb+5sIoZJJgCbmNTDHIxifSTNkhgo3LGxwV4irNEKRGOT+zY57ycSKHRFwAeGSd386z+R0EMLTEsqu0hCA9iAnHWO7f/ACFfXIQDFxM27VIASe5R/wC41nbX5O29w+qy2harIQNdvcnosPjraGxggnP9aydt0i/C5ZH+VVisbyhRulXXjsyeOPxJmsrk7Pia2lzumtjG3i8Zx74XArv25yburSGI3Sx4d2Ebxyh1YackAdn0c5rWbDH91Y5w1rchwf2N2r0K6qlLhphtNpol15tCTUY4Ii7A4Z2ysanGePFzv4LWgvZy8ghLS3twTugt8pGD+1p3nxyT6VbX/wAOxcY6S4dYDghYcK0g49aQjqqR9Vd/jUu2FyetrNNFtCkQ7dI6xx9pjvY+Zq0YV2Vlkvog/NzyBeLE15DbxNuMcESAlfGSTJ1Hw7O+rNArmlaGQpSlAKUpQClKUApSlAKUpQClKUAoaVwaAoz+0VeF5rO2B3YZiPFmVQT5BT+Y1g8mIsQavtu7fhzpX2VVHpWJzvXWvbEpAJ+HgRR3dIV1KPHfIvtWXeAwWYSMZcRpHGB2u2I13eLGsp/Y2x8clhczdji1muW43Vw7rux+iX9GnvpLfiFT5kzuPA8RWFsLZy21vFAvCKJEGPAAZ9Tv9az61MSFcpubXZ11qkaERSgE9LCTGQe8gdU8OJFUvsS4ulleESrIUDdWYHfpbScSL1hvxxBr0zKoIIPAjB8jXmzaYMO1kyfpPIj+L4KP7yoW9RVJo0gzm12jBdahcQlZYm0tIA2FcEjIlQdTeu7J7Ky+UW2LhViRrmSaJI53QSaWI/RmPPSAZfCyMBnPGtrzUz9Fty6h4LNCzY72BVx8jJ710c+zol3pRFUizySoxkySYGcdumNqJV0HK+GR7ktH/c7dP8+6VfNek63yQ1Pds8yxZiba60oeEU0esA92sEHHoTUY5J2p+I2RDj6xkYeS5P8ArNeh6JeRKTXB5k25zdXthiWRI2hVuvJCzFQp6uWVgNI3jJrC5LAG4ngb6M0Bz5jcfkze1eleUtgLi0nhPB4XX3BrzHs64KXdvIdxZtLfeYYwfxVEuyYu0ehea7aZuNmW7P8A4iKYpM8dcbGPf4kKD61K6rLmeu9Mt/anICTJMn3ZVyceTLv+9VmitEZMUpSgFKUoBSlKAUpSgFKUoBSlKAUpSgFfLnAJPAV9VGecbanw+zrlwdLNGY0Pc8n6MEeI1Z9KAoTal78ZtHX2TXJf8C7xv+6q1MbGHptpWEGMjpWlfO8YiUsM/i0+uKhfJCINcu3ZFEB5Fj/RTUz5sts20m1pJGmRdNuIoQ5C62Lan06uJ6vzrGK5N5uol4Cua+VNc1sYA15v5216DaLtwCzJIMfZcBj6lxL7ivSNUX/aE2fiaGQfrbdlO760Thx+7IfymoZKNbsafoeUNm/ASJpJP7QdP5CtVzw3Jl2ndgE4BgiHhhVJ+bN71ibRv9B2Zef5bIW7zpKsf9J966NrT/FbQkfOoSbQYgjtRWIH7oFVXRevcWLyLtM7XtR2RWsp9eqn86ucVVHNnMsm0rggg9FbKu4jcWck+2ke4q1gamPRWfZyRXlTlhadBczoBgwzkjy1awfZvlXqyvPfPFY6NpSfZliVvUdVj8wPSomTj7JFyBudO1o2HC4smHqjK49cNVwivPPI6/K/9mTnjHcrE+TwVybck+6H0r0MKmPRElyc0pSrFRSlKAUpSgFKUoBSlKAUpSgFKUoBVSc/G08LbWwP0naV/uoNCjy1Pn8Iq2q82c7u1jNtK6I+jAiQp5gan/fcj8Iqsui0ezq5HypDbS3EhADyE58F6oHvnHnWByXTZlws3xsgiuJJ2ZOkDiPozhgOkT6Dai2fStntRPh9l6OB6JVP3mI1fxarH2ZzP7Oks4BPEy3HQJ0kkcjglyoLbs6Tgk9nZVYc2Wm6ojuzbu/s1Bs7sTQ/VjnYTxEdyzIdS+Wd3dUn2fzsRqQl/by2zH9ao6WD867x7VCtt8zd7aEybOuDIPsE9FJjsGc6H9ccaif/AHmvLVuhvYGJ4ESL0bY7ezDeeKnlEe1npvZW2be5XXbzRyr3xuGx5gcD51COe7ZvS2kLgZMdygOO6TMXHsGWX5VU9lLYTOHgd7WfsKMYjnwx1Tv7uNTCDb20I4zHOYtowEqdMo6KXqkMuJVBBIZQcsM5FTuXkbH4K3MRk2a6Yy9vPwG86TuO7zY+1dnI+DM1v+z0jfL/AN1ZG29qpFcXrKkkK3CswikXDK7ZOQQSGXJbeOzFZXIqD9ID9iD5uw//AJn3qjdIvHlnRLLZ/H3HxBKtqURsGZQCFAY6kIwSamGy9o3kYzZbRdl+zMVuE8snrD33VIeZ7YsNxaXUk8UcqzXchHSIrdVcKOPrWw2zzO2EhLW/SWkh+tC7afyMdw8ARVtr8MpuXlGNs3nGu0wLu0WTve0kHv0cpGPzVGOdzakV0La4iDqQTHIsi4YBslc4JB6w7CeNfV9ze7atjm3niu0HBWwrH0f/ANdR7lHHtFbaVbvZ8qKAD0qnKqwOQd2QRkdhqGpEpxMHYkhNpdRj6UTdInbvH6Rfmhr0vsm8E0EUqnKyRI4PeGUMP415l5HSj4l17JYAfUf9CavTmmu9ezIUOdUJkhOeP6Nyo/dxUxEyZUr5zWkvuVtpE5j6TpJRjMUCtM47srGDp9cVZujM3tcZrQ2u3JpD/wAK0SZ3meRVbHeEj153b8Ej0rXcqOV72TI7W5ktMfppY3BeI5+kYsddN4yRv41ktRjctt8ltkvsTCldFldpLGkkbB0dQyMpyCp3gg131sVFKUoBSlKAUpSgFKUoDG2jdrDFJK/0Y0Z28lBY/wAK8lwTNcSI772uLsM/4nyfSvQfPRtT4fZM+8apdMSjv1HrY8dAY+lUPyYt83Nuv2FZvXGP4mqy6LwRLdvwGWS0gGD013EpB+znJ/lXoRVwMVSOw7IzbYsBjqxLNM3ooVfZivzq7xUY/iMnyOMVi7R2ZDcLonijlX7MiK49mFZdKuUILf8ANNsmX/6bQf8AwndflnFR+65qLi3Gdn3jMo4QXQ1L5CRfo+1W1SoaslNro8y840NxHbql1btDL0oGdzIwAb6EoyCM78E5rnkodEFzMeAJA8kTP8Sak/8AaO2kA9nBkbtcrDtxkKvvh/aorEvRbIYni8bE+bt/QiqSVKjSDsufmdsui2Rag8WV3P43Zh+6Vqa1q+S1p0NnbRD6kEa+ygVtK0MjjFaXllZdLY3KDiYHx56SR/Ct3XzIoIIPAjBoDydyel03VqRuDoV91zj826rJ5E394k97bWpgiXWLhpZwzaQyhSFjUjOWUnOcDB76rbalmbW5jUjHQ3jKPuiQsPkRUzbAvejMgiW8s7iAyMQFVgupGY5G7s49tYttdGr5Rub61uXa3uby8lvLBziQQSGKNNRGiQpGBriydJB3rneSKlthtWyhURWwjQfpMRxqE3ocSdXA3g8feoob2C12UthBILy5likjiSEa9bFmVm7hGpDbyfqms3ZvIC9ndpLiRLVXllfRHiWUCSNY2GojQhwvEat7eFcc8U9QuW12Xi4R7N+3KSMxLMHRI3UMruQOqd+etitY21lmyIo5rosP1UbFGBH+c2I8Hv1V07Y2psbYuiIRdPcqqhEx0so+zl33R+AGD3CsUcpuUF9utLFLOI8JLjOoDv6+PkhqkPpcFK22zR6ulUUbbkRdT2E1vsy6VQskLPbsjasMCzyRN91SMEDB07s1Y1QjkLyEa0ka6u52ur2RdLSMSQi5yVjzvA9twGAN9TbNeqcZzSlKAUpSgFKUoBSlcUBT/wDaHuspZwdjTNIfwrpH+s+9QHkwircSyOQqxwqCzHABc6+J/ZwKl3PbtTpr6G1Xf0MepuH+JIcKPPQM/iFV/JcdCJek0NFLM40uMltB05wN4xjjWU3fBtBUrLg5vNs2L3LabiIzdCqImrBOXd3C5+kcdHuG/catAV5B+CtZSDFI0LZ3BsuufA7mHnvqZcn+Wu2LEAZF9bjsLayB4OvXHZ9IECrpropJO7PRtcVWWw+eOymOmfXaydqy71z98DcPMCppBtdJFDRurqeDKwIPkRUtmMpqPZuc0zWlbaHjXwdoeNRuRT14nn/n2v8AptrOoOeiijjHhxc/NzWXyoYLZwpjczwr/u/21FdqOb3aspz/AIly+Cfshjp/dUVLOUcQMlhE3WU3Cax3quAf3SarL5I6o/FssHbvOFdxlPgrWOSIKuekkwx8ABuAx25PHhXbsznitcYvYZ7R+3WheMnh1XUZxnvGPGq62TyZvLi1jMN2sZhZ4yhUjrI5AOsZzkY3EYrtnj2rAMTWqXK7stCQT+UDP7uKm2Z78d1ZdezOWuz7ggQ3duxPBTIqsfwtgmt6GzXl6a42dIdNxbPbuftIyb/Nf5ipFsWyEYBtLy5VOzop8r6Agr8qb67LqF9HRz3WIiuHdRvMoY+ZVCP6elc7ZlUC1uHCskdxCzawCpQkBsg9mDWj5dyu80+uWSUmGJ9UgTUSupP1aqvDdwzuGa2hTptlgcSbYerKN3zWqPimXXKPRFtbRoAERVAGFCqAADvwMcBXF5dpCjPIyoijLO5CqB3knhUZ5H8oDNZW0jHrNAmr7wUBvmDUW55hNPbQmIGSNJsywg736p0kD6+k5OPXsrVM5fUXRotn8vbS02reyxRPcxXBVo5EjUOJcYZVdyMxnfv3eR41Ml5cXcih4bW30nhruWz66IyPnVU2ezGukYxPHE8YLBJiUbdvxoI+ieGrgKmvJu0jEMKvdSW8krFVQpFkynioDK2eG45wciqzzY4dv9ERjmmrSr8krtuV979ayifvENzv9pEXNZ1ly5gJxcRz2jf/AHCAJ3f4yFkG/vIPhWnl5LTj/DvSP+bBG48foFCPeusJexfS+HuUxv6OTQx//HJuz+OqR1WGTpMOOePhMsSKQMAVIIIyCDkEd4I4191WNzt1IXh+GkaOeSWNfhTk61ZgGHRZ6mBqOsYxjtHGxxdLr6POGxkAgjI4EqeDY3ZxwyM8RWxaEtyuqO+lKULiuC1cMax5HoRZ2vLWNNcgAknAAyT3Dt+Wa65HqGc6W2Ta7OmZTh3AjTzfcfZdR9KizPc26KdfbHT3VxeuMgyPKBwOherGN/D6o86mWwLKNjbRyojiSUlkdQ4ydczDByDwIqAxW36CKIcZp40P3F6zfMqfSrG2I+raUaDhHbySHwLFY1/3e9ZVzZ1ZJbIP+jY7d5s9nT5KIbd+xoTgZ470ORjyxUE2nyD2hZnXbP8AEIPsnS4H3Sd/oT5VcTvWO71LkeUtXODKSi5So56O8hViDgh0AYH1HH2rcbO2fCTrsbia3fjiNyB6xn6QqfbY2Fb3QxPEr9zYww8mG8VDbzm0KEtaXDL3JKMjy1LvHnio/DOuGuxz4mjY2/KTaFvgTxpdIOLxYSUeJjO5vIYrc7P5W29wj9FJiRVYmNwUcEDP0W44x2ZqCy3d9ZbrmIlB9cZdMffG9fxV3SbWtLhCzqmrQcFlBPA8HFVt+UXlpcWT3QZFOQcOu8DfZV2Pru/iwqV7X620LQD6qyMR8hWq5sbbdNJ4qo/1H+Irt2ze9HtNGHBIQG8iST5bmq0n7jojH2/kmnI59E97D3SpKv3ZU1bvUGpVUS2e2i/ibsntXTzMbBh64epbUM8TVxrIzqnt0cYdVcHiGAYexrTvyRtc6o0MLd8DFPdR1T5EYre0qLMY5JR6ZVfOHsvoZYjqZxLFImWAByMEZ0gA8c8BWZyJbVZRg9mpT7n+tbHnXt828Mg/Vzrk/ssCp+emtPyCk/QOv2JnHvg/zq0vie3o5ucU3/ZJebSci1aLO+C4lj9jq/3Y9K2XLOBJLOXpPqKXUjcVdQcFSOB3keprTcjm0Xl5H2P0co9QVPzFbrlf/wADc/8AIf8AhTyeZmTjnohvKOW72bFFIk/xMMrFcXKAld2QDJnfkZ491dtrsNplST4SzzuZWtbt00nw0KVDcOBqd7CtBc2MQZmUMqHqhDnqjisispHmOyviGHQNOQQCcYRU3fdXcPQCupRtlnnpV5ILf7VNrKsUovlLrlcX82lu8Z1Aen/TODcfDScbQjjlviZNR892/wB6nXKDYsd5CYpN3arDird4/mO0VWMzS2kvw90Dn6kijIdeAqVCKfKJeSc4+zv/ALo3PJq7ezu4TY2ayuzMCqkamXScr0r5KDLKS276NXHsC6u7i4D3Sw2/RJqFtHJ0smXGkNJIAFAGHGAN57dwqp+SM7G8tDA6Z6Zw+TnMZQaxgHOcA48QKsTlDcKl5ZPGw6fpRG6qd5t3Kq5dRvwrMhBPaT31Sb9xtgyPYt3ZYOa5rGglrIqp02fLisdxWXXwyUDRrpFqmefLaGq4tbUcFBmcepVPkre4q8XhquuXnNyby4+KSUKwjVGRhuKjJOG7Dg9oxuqrKQjU02VZseHXeRL9WCAufvvv98Ffy1MebxDJfX8vYvRRKezcCWHuoPrUP2VNcL07w2dzJPNIdI6F8Kg+hk43+Q7qs/ms5PTW1kTcIyTSyvI6v9IdgyOwkDPqKrVF9RK4NLybt0rodK2729dD21Uo8qWNmqNM1nNbV1G2qDJwaMaoZzi7Nt0s5pujUSYADL1TlmC79ONXHtqcNCar7nkudFqkfbJJ8lGf44qY9m2mUlkVGDyFttFmhxvcs59dw+Sitemynu7680AFkSMDJwM9Xt8QpFSfZlv0cMafZRR643/Osbm361zfyd8qr+Ut/WoXLZ7GoyPFjtHxBcKHsoUYS3ENyBKIwSEQxlJMtwwAR6qan9fEcQX6IA78AD3xxr7qTxM2X1HYpSlQYmh5dWvSWFwO1Yy4806/8AagvIGT/HHZmNx+JT/6atWeLWrKeDKQR4EYqp+QyaZJVznSug+aOR/A1L+LPV+nS7RJ9njTtKJv8y3kTwypDj1xq9qlO1bXpYZY/txuo8yCB88VqNnW2qVGwToJII7DpK8fIketSVIid49/+tQn0Za9VltER5ttvOJDa3P6L9BB8OjDTrIU9IVJ+kckbv2fA1tdp7VWBwJElw2cOkbOuc4wdGSp8xWt5ScjJ5ZDLbuhBxqt5wTGSBjKNxjO7PVxv35rTG4vbZlM9nddUYDITcx44cQQw/ExI7hXTCZDxqfuROAc1p+VuzUmt21qDo6wz8x7VgjlxbgdZLgP9noHyT21r9p8orm6HQ2djdPq4sY2AI9sAeJrbejL0cnhGLyc2EbhxF07AnVoEsUU64VcnPSDPDGN9WryQ5LrZoykxuzMCWSCOHhvA0xgdozvzvrU823Iue3zcXmkTMpVIlIIiU41ZYbmc6R3gAeNWLHBisZVfB2QhPbUj4gSsmgFMVBulRzXFc0oScVxivqlAfBjrrNuK76UIpGG1pXU1n4VsaVFFdiNS1n4V1NZeFbrFNNKRV4kaFrLwqj+fB9V9bwDgkYLeBkbH8FFejCorznyxk+I2jeybyFvIIEB/wDDYBwPVT71FUTjwpO0SMCueZa0MltcSn9ZdMR7D+tdV1JpRmH1VY+wzUp5iLPTsiJj9eWVv3tH+yssa4ZvqY7ltN8dneFcf9nVutq3kNtE80zBI411OxzuHkN57sCtBs/les6iSG1m6JhlZJDHHqHYVQsXIPfgVaW2KuTONaTc6R2/9neFfQ2b4V9X+0mdMRq8ZPFsAkd+MgrnxIPlWibYYlyZOllzx6WWQj8pbSPQVw5NfgjwufwdEfpjfL4N8uzD3fKohZ8hJobieaMQFHAHRFWUSYydTPv6N+9gCDv3V23PIO3f9ToPfFI6H3Vq+LPk7d2xzBf3gX7M5S4XyGoZA8qmH1DC+7X+jSOglD4tHFzyGur0gXcot4Ad1taE7+7pJiBq/L/Wphsnk/HbxLFEulEGFGSfHieNaCHaO01+lcWrfetmB/dlA+Vfd1tbaZGEls18Tbyk/wDnY+VXWv091uLvQZGuiWJYV3LZCoJye5a3K38dhe/DyNKrGOS31KwKgtiSNicZAOCD2CrIrsjtkrRzvCoOmjHFovaB7V2rGBX3Sr0TRxiuaUoSKUpQClKUApSlAKUpQClKUApSlAfEzhVLHgASfTfXmvZ0nSCBv8+8mmOe3AdwfkK9KuuRg1UO1uTwG2I4ILaUwrA7gxhVjDSNv653Ko0kbgTljgVWSbRaLpmm22T8PLpBLdG2ABknd2AVZfNfa/D7KtI36jdFqKtuILsXOQeB61Yu3OSE72csdrJHbzsBoZNerdvKmcnVvG7IVcd1RPkXyMKRM17ayPeI51yXP6ZCuco0JJZTuG8/SB7qyb9KDky7/wAkkie8p9rbPeCWG5niaN1KuiuGbHgqZbO7I8QKiPIOfpLRUVJR0UjRxtIpUvAp/RMQe3RpBxuypreId+Pojtxu+VbiKWNRgMvvXi6nXrPDZt/Z2RwPC1K7Oy2UhQG419SSBeJx518G5T7Q966pmibiR7/zrhYpt8nDbRTxNdTbU7lr5NpGeD/MGuG2aexgazuXg2jHF5Ome619grpicBgSM47DwriWMqcGvis7adnUoR20uiNqNo2t1JNaQbOZJHJyUMcuCScNIN5PZnfUnteXUqD+92U0Y7ZLci4QeariTHkpr5rHvb2OFdUjhB2EneT2BRxY9wG+vVw/VMzajtTOTJosfLuiW7D5RWt4CbadJcfSCnrL95DvX1Fbaqt5CclJW2lJtORDbRshWKEjS8gIA1yL9UdukjOcE4xvtKvoIu0mzypKnQpSlWIFKUoBSlKAUpSgFKUoBSlKAUpSgFcFaUoA3Cohyn5NXLuZ7C8ktpiMujHpIJMd8TZCNuA1LSlQwVTtrnM2jaytBcRWUsgOC6o4Hvkd/dUi2Vya2ttBRJJfRW0RAIW1V9WDv3k6cH1pSs3hxt3tX6L75JcM36c1+F3bT2nrxxMwK5+4V/nWJLyF2rHkxbTWRRwE8Az6suTSlJYsb7iv0PUkumzS3lzta1GZvgZRn6plU/6cVqH512iOJbfHjHLn5FBSlYy0WCX8UaR1GT7nA53YWP8Aw8pJ72WpPsXa11eDMENuo75Z5M9meqsO/j31xSqf+fp7+JdarLXZJ4OSl0/+PdKg+zaxAH/9kpbd+Gt3srk1bQNrWPVL/mykySeOHfJUeAwNw7qUrphhxw+KownlnLtm4C19UpWpQ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0" name="Picture 8" descr="http://img01.taopic.com/150412/235054-15041212115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286124"/>
            <a:ext cx="2357454" cy="2827490"/>
          </a:xfrm>
          <a:prstGeom prst="rect">
            <a:avLst/>
          </a:prstGeom>
          <a:noFill/>
        </p:spPr>
      </p:pic>
      <p:cxnSp>
        <p:nvCxnSpPr>
          <p:cNvPr id="9" name="直線單箭頭接點 8"/>
          <p:cNvCxnSpPr/>
          <p:nvPr/>
        </p:nvCxnSpPr>
        <p:spPr>
          <a:xfrm rot="5400000" flipH="1" flipV="1">
            <a:off x="2428860" y="2571744"/>
            <a:ext cx="42862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0800000" flipV="1">
            <a:off x="2000232" y="2285992"/>
            <a:ext cx="50006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143108" y="29289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進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643042" y="23574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813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4786346" cy="3188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矩形 4"/>
          <p:cNvSpPr/>
          <p:nvPr/>
        </p:nvSpPr>
        <p:spPr>
          <a:xfrm>
            <a:off x="2143108" y="40005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建造於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一九七三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年的「望道號」，原為往返北大西洋運載汽車的渡輪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，二○○四年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德國基督教慈善組織好書共享協會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募得資金購入，歷經五年改造及修繕，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二○○九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年啟用，滿載書籍航行到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世屆各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86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4573732" cy="257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85720" y="4214818"/>
            <a:ext cx="55194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在入口歡迎與引導的台灣志工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31746" name="Picture 2" descr="http://sva2009.21c168.com/guan/upload/200908171131584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3116"/>
            <a:ext cx="2714644" cy="36828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1167</TotalTime>
  <Words>230</Words>
  <Application>Microsoft Office PowerPoint</Application>
  <PresentationFormat>如螢幕大小 (4:3)</PresentationFormat>
  <Paragraphs>47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鳳舞九天</vt:lpstr>
      <vt:lpstr>全球最大的海上圖書館~ 望道號</vt:lpstr>
      <vt:lpstr>號稱是全球最大的海上圖書城『望道號』</vt:lpstr>
      <vt:lpstr>投影片 3</vt:lpstr>
      <vt:lpstr>投影片 4</vt:lpstr>
      <vt:lpstr>還有甚麼書呢?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全球上最大的海上圖書館~望道號</dc:title>
  <dc:creator>Master</dc:creator>
  <cp:lastModifiedBy>Master</cp:lastModifiedBy>
  <cp:revision>92</cp:revision>
  <dcterms:created xsi:type="dcterms:W3CDTF">2016-02-26T11:38:55Z</dcterms:created>
  <dcterms:modified xsi:type="dcterms:W3CDTF">2016-02-29T13:43:02Z</dcterms:modified>
</cp:coreProperties>
</file>